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664" r:id="rId5"/>
    <p:sldMasterId id="2147483688" r:id="rId6"/>
    <p:sldMasterId id="2147483705" r:id="rId7"/>
    <p:sldMasterId id="2147483723" r:id="rId8"/>
  </p:sldMasterIdLst>
  <p:notesMasterIdLst>
    <p:notesMasterId r:id="rId24"/>
  </p:notesMasterIdLst>
  <p:handoutMasterIdLst>
    <p:handoutMasterId r:id="rId25"/>
  </p:handoutMasterIdLst>
  <p:sldIdLst>
    <p:sldId id="377" r:id="rId9"/>
    <p:sldId id="791" r:id="rId10"/>
    <p:sldId id="809" r:id="rId11"/>
    <p:sldId id="810" r:id="rId12"/>
    <p:sldId id="816" r:id="rId13"/>
    <p:sldId id="802" r:id="rId14"/>
    <p:sldId id="823" r:id="rId15"/>
    <p:sldId id="817" r:id="rId16"/>
    <p:sldId id="815" r:id="rId17"/>
    <p:sldId id="819" r:id="rId18"/>
    <p:sldId id="818" r:id="rId19"/>
    <p:sldId id="821" r:id="rId20"/>
    <p:sldId id="822" r:id="rId21"/>
    <p:sldId id="825" r:id="rId22"/>
    <p:sldId id="38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EEF740-FCAE-E5DF-6837-4F978A3926F6}" name="Srikanth Krishnamoorthy" initials="SK" userId="S::skrishnamoorthy@simeio.com::baa9f866-a195-4b42-85ed-9152b9414aaa" providerId="AD"/>
  <p188:author id="{6462EEF2-CE25-2A9A-C8E4-CA944B52FA48}" name="Safwan N" initials="SN" userId="Safwan 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Joseph Reale" initials="PJR" lastIdx="6" clrIdx="0">
    <p:extLst>
      <p:ext uri="{19B8F6BF-5375-455C-9EA6-DF929625EA0E}">
        <p15:presenceInfo xmlns:p15="http://schemas.microsoft.com/office/powerpoint/2012/main" userId="S-1-5-21-3730003873-2601881569-894741635-20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2A1"/>
    <a:srgbClr val="E7E9EC"/>
    <a:srgbClr val="005676"/>
    <a:srgbClr val="FFFFFF"/>
    <a:srgbClr val="146A95"/>
    <a:srgbClr val="15709E"/>
    <a:srgbClr val="FDF4ED"/>
    <a:srgbClr val="156093"/>
    <a:srgbClr val="145A8A"/>
    <a:srgbClr val="125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AE07B-DE1C-4C1C-BB1C-1CF3AC1EE188}" v="6" dt="2022-09-07T17:28:44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60"/>
      </p:cViewPr>
      <p:guideLst>
        <p:guide orient="horz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ikanth Krishnamoorthy" userId="baa9f866-a195-4b42-85ed-9152b9414aaa" providerId="ADAL" clId="{A8B93615-0E0D-411C-A563-FB3D47E2D456}"/>
    <pc:docChg chg="undo custSel addSld delSld modSld">
      <pc:chgData name="Srikanth Krishnamoorthy" userId="baa9f866-a195-4b42-85ed-9152b9414aaa" providerId="ADAL" clId="{A8B93615-0E0D-411C-A563-FB3D47E2D456}" dt="2022-08-19T17:25:14.234" v="13"/>
      <pc:docMkLst>
        <pc:docMk/>
      </pc:docMkLst>
      <pc:sldChg chg="add del">
        <pc:chgData name="Srikanth Krishnamoorthy" userId="baa9f866-a195-4b42-85ed-9152b9414aaa" providerId="ADAL" clId="{A8B93615-0E0D-411C-A563-FB3D47E2D456}" dt="2022-08-19T17:25:13.683" v="11" actId="2696"/>
        <pc:sldMkLst>
          <pc:docMk/>
          <pc:sldMk cId="67495891" sldId="816"/>
        </pc:sldMkLst>
      </pc:sldChg>
      <pc:sldChg chg="add del">
        <pc:chgData name="Srikanth Krishnamoorthy" userId="baa9f866-a195-4b42-85ed-9152b9414aaa" providerId="ADAL" clId="{A8B93615-0E0D-411C-A563-FB3D47E2D456}" dt="2022-08-19T17:25:12.072" v="10"/>
        <pc:sldMkLst>
          <pc:docMk/>
          <pc:sldMk cId="963154970" sldId="816"/>
        </pc:sldMkLst>
      </pc:sldChg>
      <pc:sldChg chg="modSp add del mod">
        <pc:chgData name="Srikanth Krishnamoorthy" userId="baa9f866-a195-4b42-85ed-9152b9414aaa" providerId="ADAL" clId="{A8B93615-0E0D-411C-A563-FB3D47E2D456}" dt="2022-08-19T17:25:14.234" v="13"/>
        <pc:sldMkLst>
          <pc:docMk/>
          <pc:sldMk cId="1745827299" sldId="826"/>
        </pc:sldMkLst>
        <pc:spChg chg="mod">
          <ac:chgData name="Srikanth Krishnamoorthy" userId="baa9f866-a195-4b42-85ed-9152b9414aaa" providerId="ADAL" clId="{A8B93615-0E0D-411C-A563-FB3D47E2D456}" dt="2022-08-19T17:25:14.049" v="12" actId="20577"/>
          <ac:spMkLst>
            <pc:docMk/>
            <pc:sldMk cId="1745827299" sldId="826"/>
            <ac:spMk id="2" creationId="{1D3FD255-2822-A14B-BD20-9100C194B639}"/>
          </ac:spMkLst>
        </pc:spChg>
      </pc:sldChg>
    </pc:docChg>
  </pc:docChgLst>
  <pc:docChgLst>
    <pc:chgData name="Srikanth Krishnamoorthy" userId="baa9f866-a195-4b42-85ed-9152b9414aaa" providerId="ADAL" clId="{D38045B0-9E91-47C5-AFF2-802999D85B75}"/>
    <pc:docChg chg="custSel addSld delSld modSld">
      <pc:chgData name="Srikanth Krishnamoorthy" userId="baa9f866-a195-4b42-85ed-9152b9414aaa" providerId="ADAL" clId="{D38045B0-9E91-47C5-AFF2-802999D85B75}" dt="2022-08-10T17:32:30.883" v="1451" actId="122"/>
      <pc:docMkLst>
        <pc:docMk/>
      </pc:docMkLst>
      <pc:sldChg chg="del">
        <pc:chgData name="Srikanth Krishnamoorthy" userId="baa9f866-a195-4b42-85ed-9152b9414aaa" providerId="ADAL" clId="{D38045B0-9E91-47C5-AFF2-802999D85B75}" dt="2022-08-08T18:22:09.670" v="38" actId="47"/>
        <pc:sldMkLst>
          <pc:docMk/>
          <pc:sldMk cId="3630792629" sldId="309"/>
        </pc:sldMkLst>
      </pc:sldChg>
      <pc:sldChg chg="modSp mod">
        <pc:chgData name="Srikanth Krishnamoorthy" userId="baa9f866-a195-4b42-85ed-9152b9414aaa" providerId="ADAL" clId="{D38045B0-9E91-47C5-AFF2-802999D85B75}" dt="2022-08-08T15:38:58.688" v="1" actId="20577"/>
        <pc:sldMkLst>
          <pc:docMk/>
          <pc:sldMk cId="2725661556" sldId="377"/>
        </pc:sldMkLst>
        <pc:spChg chg="mod">
          <ac:chgData name="Srikanth Krishnamoorthy" userId="baa9f866-a195-4b42-85ed-9152b9414aaa" providerId="ADAL" clId="{D38045B0-9E91-47C5-AFF2-802999D85B75}" dt="2022-08-08T15:38:58.688" v="1" actId="20577"/>
          <ac:spMkLst>
            <pc:docMk/>
            <pc:sldMk cId="2725661556" sldId="377"/>
            <ac:spMk id="20" creationId="{01076E25-B12B-43AD-9D6C-409551EEA995}"/>
          </ac:spMkLst>
        </pc:spChg>
      </pc:sldChg>
      <pc:sldChg chg="modSp mod">
        <pc:chgData name="Srikanth Krishnamoorthy" userId="baa9f866-a195-4b42-85ed-9152b9414aaa" providerId="ADAL" clId="{D38045B0-9E91-47C5-AFF2-802999D85B75}" dt="2022-08-09T17:22:42.629" v="921" actId="6549"/>
        <pc:sldMkLst>
          <pc:docMk/>
          <pc:sldMk cId="3353380383" sldId="802"/>
        </pc:sldMkLst>
        <pc:graphicFrameChg chg="mod modGraphic">
          <ac:chgData name="Srikanth Krishnamoorthy" userId="baa9f866-a195-4b42-85ed-9152b9414aaa" providerId="ADAL" clId="{D38045B0-9E91-47C5-AFF2-802999D85B75}" dt="2022-08-09T17:22:42.629" v="921" actId="6549"/>
          <ac:graphicFrameMkLst>
            <pc:docMk/>
            <pc:sldMk cId="3353380383" sldId="802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D38045B0-9E91-47C5-AFF2-802999D85B75}" dt="2022-08-09T17:39:27.634" v="1445" actId="6549"/>
        <pc:sldMkLst>
          <pc:docMk/>
          <pc:sldMk cId="1842130311" sldId="810"/>
        </pc:sldMkLst>
        <pc:graphicFrameChg chg="mod modGraphic">
          <ac:chgData name="Srikanth Krishnamoorthy" userId="baa9f866-a195-4b42-85ed-9152b9414aaa" providerId="ADAL" clId="{D38045B0-9E91-47C5-AFF2-802999D85B75}" dt="2022-08-09T17:39:27.634" v="1445" actId="6549"/>
          <ac:graphicFrameMkLst>
            <pc:docMk/>
            <pc:sldMk cId="1842130311" sldId="810"/>
            <ac:graphicFrameMk id="7" creationId="{D01A5C43-1DA3-4826-BCA2-C3B19115FFBD}"/>
          </ac:graphicFrameMkLst>
        </pc:graphicFrameChg>
      </pc:sldChg>
      <pc:sldChg chg="modSp mod modShow">
        <pc:chgData name="Srikanth Krishnamoorthy" userId="baa9f866-a195-4b42-85ed-9152b9414aaa" providerId="ADAL" clId="{D38045B0-9E91-47C5-AFF2-802999D85B75}" dt="2022-08-09T17:13:49.796" v="853" actId="14100"/>
        <pc:sldMkLst>
          <pc:docMk/>
          <pc:sldMk cId="1724911321" sldId="812"/>
        </pc:sldMkLst>
        <pc:graphicFrameChg chg="mod modGraphic">
          <ac:chgData name="Srikanth Krishnamoorthy" userId="baa9f866-a195-4b42-85ed-9152b9414aaa" providerId="ADAL" clId="{D38045B0-9E91-47C5-AFF2-802999D85B75}" dt="2022-08-09T17:13:49.796" v="853" actId="14100"/>
          <ac:graphicFrameMkLst>
            <pc:docMk/>
            <pc:sldMk cId="1724911321" sldId="812"/>
            <ac:graphicFrameMk id="6" creationId="{F099AE96-EA79-DCB8-4218-57F899D8C51E}"/>
          </ac:graphicFrameMkLst>
        </pc:graphicFrameChg>
      </pc:sldChg>
      <pc:sldChg chg="modSp mod">
        <pc:chgData name="Srikanth Krishnamoorthy" userId="baa9f866-a195-4b42-85ed-9152b9414aaa" providerId="ADAL" clId="{D38045B0-9E91-47C5-AFF2-802999D85B75}" dt="2022-08-08T15:46:50.035" v="25" actId="2165"/>
        <pc:sldMkLst>
          <pc:docMk/>
          <pc:sldMk cId="3600974542" sldId="815"/>
        </pc:sldMkLst>
        <pc:graphicFrameChg chg="modGraphic">
          <ac:chgData name="Srikanth Krishnamoorthy" userId="baa9f866-a195-4b42-85ed-9152b9414aaa" providerId="ADAL" clId="{D38045B0-9E91-47C5-AFF2-802999D85B75}" dt="2022-08-08T15:46:50.035" v="25" actId="2165"/>
          <ac:graphicFrameMkLst>
            <pc:docMk/>
            <pc:sldMk cId="3600974542" sldId="815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D38045B0-9E91-47C5-AFF2-802999D85B75}" dt="2022-08-09T17:31:58.747" v="1150" actId="20577"/>
        <pc:sldMkLst>
          <pc:docMk/>
          <pc:sldMk cId="615085065" sldId="818"/>
        </pc:sldMkLst>
        <pc:graphicFrameChg chg="mod modGraphic">
          <ac:chgData name="Srikanth Krishnamoorthy" userId="baa9f866-a195-4b42-85ed-9152b9414aaa" providerId="ADAL" clId="{D38045B0-9E91-47C5-AFF2-802999D85B75}" dt="2022-08-09T17:31:58.747" v="1150" actId="20577"/>
          <ac:graphicFrameMkLst>
            <pc:docMk/>
            <pc:sldMk cId="615085065" sldId="818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D38045B0-9E91-47C5-AFF2-802999D85B75}" dt="2022-08-09T17:32:44.967" v="1178" actId="207"/>
        <pc:sldMkLst>
          <pc:docMk/>
          <pc:sldMk cId="2585017110" sldId="821"/>
        </pc:sldMkLst>
        <pc:graphicFrameChg chg="mod modGraphic">
          <ac:chgData name="Srikanth Krishnamoorthy" userId="baa9f866-a195-4b42-85ed-9152b9414aaa" providerId="ADAL" clId="{D38045B0-9E91-47C5-AFF2-802999D85B75}" dt="2022-08-09T17:32:44.967" v="1178" actId="207"/>
          <ac:graphicFrameMkLst>
            <pc:docMk/>
            <pc:sldMk cId="2585017110" sldId="821"/>
            <ac:graphicFrameMk id="6" creationId="{411161A1-5D12-64B3-342B-4118488F9DF5}"/>
          </ac:graphicFrameMkLst>
        </pc:graphicFrameChg>
      </pc:sldChg>
      <pc:sldChg chg="mod modShow">
        <pc:chgData name="Srikanth Krishnamoorthy" userId="baa9f866-a195-4b42-85ed-9152b9414aaa" providerId="ADAL" clId="{D38045B0-9E91-47C5-AFF2-802999D85B75}" dt="2022-08-08T18:22:45.317" v="58" actId="729"/>
        <pc:sldMkLst>
          <pc:docMk/>
          <pc:sldMk cId="2267583240" sldId="822"/>
        </pc:sldMkLst>
      </pc:sldChg>
      <pc:sldChg chg="modSp mod">
        <pc:chgData name="Srikanth Krishnamoorthy" userId="baa9f866-a195-4b42-85ed-9152b9414aaa" providerId="ADAL" clId="{D38045B0-9E91-47C5-AFF2-802999D85B75}" dt="2022-08-09T17:27:39.031" v="1136" actId="6549"/>
        <pc:sldMkLst>
          <pc:docMk/>
          <pc:sldMk cId="3478850094" sldId="823"/>
        </pc:sldMkLst>
        <pc:graphicFrameChg chg="mod modGraphic">
          <ac:chgData name="Srikanth Krishnamoorthy" userId="baa9f866-a195-4b42-85ed-9152b9414aaa" providerId="ADAL" clId="{D38045B0-9E91-47C5-AFF2-802999D85B75}" dt="2022-08-09T17:27:39.031" v="1136" actId="6549"/>
          <ac:graphicFrameMkLst>
            <pc:docMk/>
            <pc:sldMk cId="3478850094" sldId="823"/>
            <ac:graphicFrameMk id="6" creationId="{411161A1-5D12-64B3-342B-4118488F9DF5}"/>
          </ac:graphicFrameMkLst>
        </pc:graphicFrameChg>
      </pc:sldChg>
      <pc:sldChg chg="modSp add del mod">
        <pc:chgData name="Srikanth Krishnamoorthy" userId="baa9f866-a195-4b42-85ed-9152b9414aaa" providerId="ADAL" clId="{D38045B0-9E91-47C5-AFF2-802999D85B75}" dt="2022-08-08T18:51:09.112" v="148" actId="2696"/>
        <pc:sldMkLst>
          <pc:docMk/>
          <pc:sldMk cId="2717858733" sldId="824"/>
        </pc:sldMkLst>
        <pc:spChg chg="mod">
          <ac:chgData name="Srikanth Krishnamoorthy" userId="baa9f866-a195-4b42-85ed-9152b9414aaa" providerId="ADAL" clId="{D38045B0-9E91-47C5-AFF2-802999D85B75}" dt="2022-08-08T18:22:17.467" v="50" actId="20577"/>
          <ac:spMkLst>
            <pc:docMk/>
            <pc:sldMk cId="2717858733" sldId="824"/>
            <ac:spMk id="5" creationId="{29B2E42D-F831-47B7-8C29-598FC3A6B02E}"/>
          </ac:spMkLst>
        </pc:spChg>
        <pc:graphicFrameChg chg="mod modGraphic">
          <ac:chgData name="Srikanth Krishnamoorthy" userId="baa9f866-a195-4b42-85ed-9152b9414aaa" providerId="ADAL" clId="{D38045B0-9E91-47C5-AFF2-802999D85B75}" dt="2022-08-08T18:47:40.595" v="123"/>
          <ac:graphicFrameMkLst>
            <pc:docMk/>
            <pc:sldMk cId="2717858733" sldId="824"/>
            <ac:graphicFrameMk id="6" creationId="{411161A1-5D12-64B3-342B-4118488F9DF5}"/>
          </ac:graphicFrameMkLst>
        </pc:graphicFrameChg>
      </pc:sldChg>
      <pc:sldChg chg="addSp delSp modSp new mod">
        <pc:chgData name="Srikanth Krishnamoorthy" userId="baa9f866-a195-4b42-85ed-9152b9414aaa" providerId="ADAL" clId="{D38045B0-9E91-47C5-AFF2-802999D85B75}" dt="2022-08-10T17:32:30.883" v="1451" actId="122"/>
        <pc:sldMkLst>
          <pc:docMk/>
          <pc:sldMk cId="3110821486" sldId="825"/>
        </pc:sldMkLst>
        <pc:spChg chg="del">
          <ac:chgData name="Srikanth Krishnamoorthy" userId="baa9f866-a195-4b42-85ed-9152b9414aaa" providerId="ADAL" clId="{D38045B0-9E91-47C5-AFF2-802999D85B75}" dt="2022-08-08T18:47:07.623" v="114" actId="478"/>
          <ac:spMkLst>
            <pc:docMk/>
            <pc:sldMk cId="3110821486" sldId="825"/>
            <ac:spMk id="2" creationId="{47686244-2EBC-2365-A25D-6D1BE379CAE7}"/>
          </ac:spMkLst>
        </pc:spChg>
        <pc:spChg chg="mod">
          <ac:chgData name="Srikanth Krishnamoorthy" userId="baa9f866-a195-4b42-85ed-9152b9414aaa" providerId="ADAL" clId="{D38045B0-9E91-47C5-AFF2-802999D85B75}" dt="2022-08-08T19:06:40.361" v="453" actId="20577"/>
          <ac:spMkLst>
            <pc:docMk/>
            <pc:sldMk cId="3110821486" sldId="825"/>
            <ac:spMk id="5" creationId="{953ED1F7-5E8F-B795-5E37-2429DBAA330B}"/>
          </ac:spMkLst>
        </pc:spChg>
        <pc:graphicFrameChg chg="add del mod modGraphic">
          <ac:chgData name="Srikanth Krishnamoorthy" userId="baa9f866-a195-4b42-85ed-9152b9414aaa" providerId="ADAL" clId="{D38045B0-9E91-47C5-AFF2-802999D85B75}" dt="2022-08-08T18:57:21.661" v="197" actId="21"/>
          <ac:graphicFrameMkLst>
            <pc:docMk/>
            <pc:sldMk cId="3110821486" sldId="825"/>
            <ac:graphicFrameMk id="6" creationId="{C57DE1D6-153F-FDC3-ECCC-9A53B69C9200}"/>
          </ac:graphicFrameMkLst>
        </pc:graphicFrameChg>
        <pc:graphicFrameChg chg="add del mod modGraphic">
          <ac:chgData name="Srikanth Krishnamoorthy" userId="baa9f866-a195-4b42-85ed-9152b9414aaa" providerId="ADAL" clId="{D38045B0-9E91-47C5-AFF2-802999D85B75}" dt="2022-08-08T19:13:07.030" v="494" actId="478"/>
          <ac:graphicFrameMkLst>
            <pc:docMk/>
            <pc:sldMk cId="3110821486" sldId="825"/>
            <ac:graphicFrameMk id="7" creationId="{354ADC03-020C-D9C1-C1AE-A8F9F3F5421E}"/>
          </ac:graphicFrameMkLst>
        </pc:graphicFrameChg>
        <pc:graphicFrameChg chg="add mod modGraphic">
          <ac:chgData name="Srikanth Krishnamoorthy" userId="baa9f866-a195-4b42-85ed-9152b9414aaa" providerId="ADAL" clId="{D38045B0-9E91-47C5-AFF2-802999D85B75}" dt="2022-08-10T17:32:30.883" v="1451" actId="122"/>
          <ac:graphicFrameMkLst>
            <pc:docMk/>
            <pc:sldMk cId="3110821486" sldId="825"/>
            <ac:graphicFrameMk id="8" creationId="{C69E6980-20A5-046E-3948-707025534F9D}"/>
          </ac:graphicFrameMkLst>
        </pc:graphicFrameChg>
      </pc:sldChg>
      <pc:sldMasterChg chg="delSldLayout">
        <pc:chgData name="Srikanth Krishnamoorthy" userId="baa9f866-a195-4b42-85ed-9152b9414aaa" providerId="ADAL" clId="{D38045B0-9E91-47C5-AFF2-802999D85B75}" dt="2022-08-08T18:22:09.670" v="38" actId="47"/>
        <pc:sldMasterMkLst>
          <pc:docMk/>
          <pc:sldMasterMk cId="3897547190" sldId="2147483705"/>
        </pc:sldMasterMkLst>
        <pc:sldLayoutChg chg="del">
          <pc:chgData name="Srikanth Krishnamoorthy" userId="baa9f866-a195-4b42-85ed-9152b9414aaa" providerId="ADAL" clId="{D38045B0-9E91-47C5-AFF2-802999D85B75}" dt="2022-08-08T18:22:09.670" v="38" actId="47"/>
          <pc:sldLayoutMkLst>
            <pc:docMk/>
            <pc:sldMasterMk cId="3897547190" sldId="2147483705"/>
            <pc:sldLayoutMk cId="2988803716" sldId="2147483732"/>
          </pc:sldLayoutMkLst>
        </pc:sldLayoutChg>
      </pc:sldMasterChg>
    </pc:docChg>
  </pc:docChgLst>
  <pc:docChgLst>
    <pc:chgData name="Srikanth Krishnamoorthy" userId="baa9f866-a195-4b42-85ed-9152b9414aaa" providerId="ADAL" clId="{E4806C18-43A6-4AF5-A575-975ECE4CAA56}"/>
    <pc:docChg chg="undo custSel modSld">
      <pc:chgData name="Srikanth Krishnamoorthy" userId="baa9f866-a195-4b42-85ed-9152b9414aaa" providerId="ADAL" clId="{E4806C18-43A6-4AF5-A575-975ECE4CAA56}" dt="2022-07-20T13:58:08" v="1156" actId="729"/>
      <pc:docMkLst>
        <pc:docMk/>
      </pc:docMkLst>
      <pc:sldChg chg="mod modShow">
        <pc:chgData name="Srikanth Krishnamoorthy" userId="baa9f866-a195-4b42-85ed-9152b9414aaa" providerId="ADAL" clId="{E4806C18-43A6-4AF5-A575-975ECE4CAA56}" dt="2022-07-20T13:58:08" v="1156" actId="729"/>
        <pc:sldMkLst>
          <pc:docMk/>
          <pc:sldMk cId="983838087" sldId="310"/>
        </pc:sldMkLst>
      </pc:sldChg>
      <pc:sldChg chg="modSp mod">
        <pc:chgData name="Srikanth Krishnamoorthy" userId="baa9f866-a195-4b42-85ed-9152b9414aaa" providerId="ADAL" clId="{E4806C18-43A6-4AF5-A575-975ECE4CAA56}" dt="2022-07-20T13:05:37.198" v="5" actId="20577"/>
        <pc:sldMkLst>
          <pc:docMk/>
          <pc:sldMk cId="2725661556" sldId="377"/>
        </pc:sldMkLst>
        <pc:spChg chg="mod">
          <ac:chgData name="Srikanth Krishnamoorthy" userId="baa9f866-a195-4b42-85ed-9152b9414aaa" providerId="ADAL" clId="{E4806C18-43A6-4AF5-A575-975ECE4CAA56}" dt="2022-07-20T13:05:37.198" v="5" actId="20577"/>
          <ac:spMkLst>
            <pc:docMk/>
            <pc:sldMk cId="2725661556" sldId="377"/>
            <ac:spMk id="20" creationId="{01076E25-B12B-43AD-9D6C-409551EEA995}"/>
          </ac:spMkLst>
        </pc:spChg>
      </pc:sldChg>
      <pc:sldChg chg="modSp mod">
        <pc:chgData name="Srikanth Krishnamoorthy" userId="baa9f866-a195-4b42-85ed-9152b9414aaa" providerId="ADAL" clId="{E4806C18-43A6-4AF5-A575-975ECE4CAA56}" dt="2022-07-20T13:08:38.779" v="35" actId="20577"/>
        <pc:sldMkLst>
          <pc:docMk/>
          <pc:sldMk cId="3353380383" sldId="802"/>
        </pc:sldMkLst>
        <pc:graphicFrameChg chg="modGraphic">
          <ac:chgData name="Srikanth Krishnamoorthy" userId="baa9f866-a195-4b42-85ed-9152b9414aaa" providerId="ADAL" clId="{E4806C18-43A6-4AF5-A575-975ECE4CAA56}" dt="2022-07-20T13:08:38.779" v="35" actId="20577"/>
          <ac:graphicFrameMkLst>
            <pc:docMk/>
            <pc:sldMk cId="3353380383" sldId="802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E4806C18-43A6-4AF5-A575-975ECE4CAA56}" dt="2022-07-20T13:07:21.925" v="34" actId="20577"/>
        <pc:sldMkLst>
          <pc:docMk/>
          <pc:sldMk cId="1724911321" sldId="812"/>
        </pc:sldMkLst>
        <pc:graphicFrameChg chg="modGraphic">
          <ac:chgData name="Srikanth Krishnamoorthy" userId="baa9f866-a195-4b42-85ed-9152b9414aaa" providerId="ADAL" clId="{E4806C18-43A6-4AF5-A575-975ECE4CAA56}" dt="2022-07-20T13:07:21.925" v="34" actId="20577"/>
          <ac:graphicFrameMkLst>
            <pc:docMk/>
            <pc:sldMk cId="1724911321" sldId="812"/>
            <ac:graphicFrameMk id="6" creationId="{F099AE96-EA79-DCB8-4218-57F899D8C51E}"/>
          </ac:graphicFrameMkLst>
        </pc:graphicFrameChg>
      </pc:sldChg>
      <pc:sldChg chg="modSp mod">
        <pc:chgData name="Srikanth Krishnamoorthy" userId="baa9f866-a195-4b42-85ed-9152b9414aaa" providerId="ADAL" clId="{E4806C18-43A6-4AF5-A575-975ECE4CAA56}" dt="2022-07-20T13:13:41.016" v="446" actId="20577"/>
        <pc:sldMkLst>
          <pc:docMk/>
          <pc:sldMk cId="3600974542" sldId="815"/>
        </pc:sldMkLst>
        <pc:graphicFrameChg chg="mod modGraphic">
          <ac:chgData name="Srikanth Krishnamoorthy" userId="baa9f866-a195-4b42-85ed-9152b9414aaa" providerId="ADAL" clId="{E4806C18-43A6-4AF5-A575-975ECE4CAA56}" dt="2022-07-20T13:13:41.016" v="446" actId="20577"/>
          <ac:graphicFrameMkLst>
            <pc:docMk/>
            <pc:sldMk cId="3600974542" sldId="815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E4806C18-43A6-4AF5-A575-975ECE4CAA56}" dt="2022-07-20T13:55:14.285" v="1130" actId="20577"/>
        <pc:sldMkLst>
          <pc:docMk/>
          <pc:sldMk cId="615085065" sldId="818"/>
        </pc:sldMkLst>
        <pc:graphicFrameChg chg="mod modGraphic">
          <ac:chgData name="Srikanth Krishnamoorthy" userId="baa9f866-a195-4b42-85ed-9152b9414aaa" providerId="ADAL" clId="{E4806C18-43A6-4AF5-A575-975ECE4CAA56}" dt="2022-07-20T13:55:14.285" v="1130" actId="20577"/>
          <ac:graphicFrameMkLst>
            <pc:docMk/>
            <pc:sldMk cId="615085065" sldId="818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E4806C18-43A6-4AF5-A575-975ECE4CAA56}" dt="2022-07-20T13:57:52.612" v="1155" actId="20577"/>
        <pc:sldMkLst>
          <pc:docMk/>
          <pc:sldMk cId="2585017110" sldId="821"/>
        </pc:sldMkLst>
        <pc:graphicFrameChg chg="mod modGraphic">
          <ac:chgData name="Srikanth Krishnamoorthy" userId="baa9f866-a195-4b42-85ed-9152b9414aaa" providerId="ADAL" clId="{E4806C18-43A6-4AF5-A575-975ECE4CAA56}" dt="2022-07-20T13:57:52.612" v="1155" actId="20577"/>
          <ac:graphicFrameMkLst>
            <pc:docMk/>
            <pc:sldMk cId="2585017110" sldId="821"/>
            <ac:graphicFrameMk id="6" creationId="{411161A1-5D12-64B3-342B-4118488F9DF5}"/>
          </ac:graphicFrameMkLst>
        </pc:graphicFrameChg>
      </pc:sldChg>
    </pc:docChg>
  </pc:docChgLst>
  <pc:docChgLst>
    <pc:chgData name="Roark Hamilton" userId="77d62364-f35e-4924-83ff-ee680d2568bd" providerId="ADAL" clId="{34BCF2AA-F794-4442-97EF-5D9483E08956}"/>
    <pc:docChg chg="undo custSel modSld">
      <pc:chgData name="Roark Hamilton" userId="77d62364-f35e-4924-83ff-ee680d2568bd" providerId="ADAL" clId="{34BCF2AA-F794-4442-97EF-5D9483E08956}" dt="2022-07-19T17:09:23.960" v="42" actId="207"/>
      <pc:docMkLst>
        <pc:docMk/>
      </pc:docMkLst>
      <pc:sldChg chg="modSp mod">
        <pc:chgData name="Roark Hamilton" userId="77d62364-f35e-4924-83ff-ee680d2568bd" providerId="ADAL" clId="{34BCF2AA-F794-4442-97EF-5D9483E08956}" dt="2022-07-19T17:08:04.223" v="36" actId="21"/>
        <pc:sldMkLst>
          <pc:docMk/>
          <pc:sldMk cId="615085065" sldId="818"/>
        </pc:sldMkLst>
        <pc:graphicFrameChg chg="mod modGraphic">
          <ac:chgData name="Roark Hamilton" userId="77d62364-f35e-4924-83ff-ee680d2568bd" providerId="ADAL" clId="{34BCF2AA-F794-4442-97EF-5D9483E08956}" dt="2022-07-19T17:08:04.223" v="36" actId="21"/>
          <ac:graphicFrameMkLst>
            <pc:docMk/>
            <pc:sldMk cId="615085065" sldId="818"/>
            <ac:graphicFrameMk id="6" creationId="{411161A1-5D12-64B3-342B-4118488F9DF5}"/>
          </ac:graphicFrameMkLst>
        </pc:graphicFrameChg>
      </pc:sldChg>
      <pc:sldChg chg="modSp mod">
        <pc:chgData name="Roark Hamilton" userId="77d62364-f35e-4924-83ff-ee680d2568bd" providerId="ADAL" clId="{34BCF2AA-F794-4442-97EF-5D9483E08956}" dt="2022-07-19T17:09:23.960" v="42" actId="207"/>
        <pc:sldMkLst>
          <pc:docMk/>
          <pc:sldMk cId="2585017110" sldId="821"/>
        </pc:sldMkLst>
        <pc:graphicFrameChg chg="mod modGraphic">
          <ac:chgData name="Roark Hamilton" userId="77d62364-f35e-4924-83ff-ee680d2568bd" providerId="ADAL" clId="{34BCF2AA-F794-4442-97EF-5D9483E08956}" dt="2022-07-19T17:09:23.960" v="42" actId="207"/>
          <ac:graphicFrameMkLst>
            <pc:docMk/>
            <pc:sldMk cId="2585017110" sldId="821"/>
            <ac:graphicFrameMk id="6" creationId="{411161A1-5D12-64B3-342B-4118488F9DF5}"/>
          </ac:graphicFrameMkLst>
        </pc:graphicFrameChg>
      </pc:sldChg>
    </pc:docChg>
  </pc:docChgLst>
  <pc:docChgLst>
    <pc:chgData name="Srikanth Krishnamoorthy" userId="baa9f866-a195-4b42-85ed-9152b9414aaa" providerId="ADAL" clId="{452B8163-EA92-43CD-AF59-B32E1A15E8DB}"/>
    <pc:docChg chg="undo custSel modSld">
      <pc:chgData name="Srikanth Krishnamoorthy" userId="baa9f866-a195-4b42-85ed-9152b9414aaa" providerId="ADAL" clId="{452B8163-EA92-43CD-AF59-B32E1A15E8DB}" dt="2022-08-31T19:17:32.786" v="572" actId="729"/>
      <pc:docMkLst>
        <pc:docMk/>
      </pc:docMkLst>
      <pc:sldChg chg="modSp mod">
        <pc:chgData name="Srikanth Krishnamoorthy" userId="baa9f866-a195-4b42-85ed-9152b9414aaa" providerId="ADAL" clId="{452B8163-EA92-43CD-AF59-B32E1A15E8DB}" dt="2022-08-30T16:33:31.450" v="3" actId="20577"/>
        <pc:sldMkLst>
          <pc:docMk/>
          <pc:sldMk cId="2725661556" sldId="377"/>
        </pc:sldMkLst>
        <pc:spChg chg="mod">
          <ac:chgData name="Srikanth Krishnamoorthy" userId="baa9f866-a195-4b42-85ed-9152b9414aaa" providerId="ADAL" clId="{452B8163-EA92-43CD-AF59-B32E1A15E8DB}" dt="2022-08-30T16:33:31.450" v="3" actId="20577"/>
          <ac:spMkLst>
            <pc:docMk/>
            <pc:sldMk cId="2725661556" sldId="377"/>
            <ac:spMk id="20" creationId="{01076E25-B12B-43AD-9D6C-409551EEA995}"/>
          </ac:spMkLst>
        </pc:spChg>
      </pc:sldChg>
      <pc:sldChg chg="modSp mod">
        <pc:chgData name="Srikanth Krishnamoorthy" userId="baa9f866-a195-4b42-85ed-9152b9414aaa" providerId="ADAL" clId="{452B8163-EA92-43CD-AF59-B32E1A15E8DB}" dt="2022-08-31T16:17:13.671" v="571" actId="20577"/>
        <pc:sldMkLst>
          <pc:docMk/>
          <pc:sldMk cId="3353380383" sldId="802"/>
        </pc:sldMkLst>
        <pc:graphicFrameChg chg="mod modGraphic">
          <ac:chgData name="Srikanth Krishnamoorthy" userId="baa9f866-a195-4b42-85ed-9152b9414aaa" providerId="ADAL" clId="{452B8163-EA92-43CD-AF59-B32E1A15E8DB}" dt="2022-08-31T16:17:13.671" v="571" actId="20577"/>
          <ac:graphicFrameMkLst>
            <pc:docMk/>
            <pc:sldMk cId="3353380383" sldId="802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452B8163-EA92-43CD-AF59-B32E1A15E8DB}" dt="2022-08-30T16:34:10.728" v="43" actId="20577"/>
        <pc:sldMkLst>
          <pc:docMk/>
          <pc:sldMk cId="1842130311" sldId="810"/>
        </pc:sldMkLst>
        <pc:graphicFrameChg chg="modGraphic">
          <ac:chgData name="Srikanth Krishnamoorthy" userId="baa9f866-a195-4b42-85ed-9152b9414aaa" providerId="ADAL" clId="{452B8163-EA92-43CD-AF59-B32E1A15E8DB}" dt="2022-08-30T16:34:10.728" v="43" actId="20577"/>
          <ac:graphicFrameMkLst>
            <pc:docMk/>
            <pc:sldMk cId="1842130311" sldId="810"/>
            <ac:graphicFrameMk id="7" creationId="{D01A5C43-1DA3-4826-BCA2-C3B19115FFBD}"/>
          </ac:graphicFrameMkLst>
        </pc:graphicFrameChg>
      </pc:sldChg>
      <pc:sldChg chg="modSp mod">
        <pc:chgData name="Srikanth Krishnamoorthy" userId="baa9f866-a195-4b42-85ed-9152b9414aaa" providerId="ADAL" clId="{452B8163-EA92-43CD-AF59-B32E1A15E8DB}" dt="2022-08-30T16:36:22.717" v="303"/>
        <pc:sldMkLst>
          <pc:docMk/>
          <pc:sldMk cId="615085065" sldId="818"/>
        </pc:sldMkLst>
        <pc:graphicFrameChg chg="mod modGraphic">
          <ac:chgData name="Srikanth Krishnamoorthy" userId="baa9f866-a195-4b42-85ed-9152b9414aaa" providerId="ADAL" clId="{452B8163-EA92-43CD-AF59-B32E1A15E8DB}" dt="2022-08-30T16:36:22.717" v="303"/>
          <ac:graphicFrameMkLst>
            <pc:docMk/>
            <pc:sldMk cId="615085065" sldId="818"/>
            <ac:graphicFrameMk id="6" creationId="{411161A1-5D12-64B3-342B-4118488F9DF5}"/>
          </ac:graphicFrameMkLst>
        </pc:graphicFrameChg>
      </pc:sldChg>
      <pc:sldChg chg="mod modShow">
        <pc:chgData name="Srikanth Krishnamoorthy" userId="baa9f866-a195-4b42-85ed-9152b9414aaa" providerId="ADAL" clId="{452B8163-EA92-43CD-AF59-B32E1A15E8DB}" dt="2022-08-31T19:17:32.786" v="572" actId="729"/>
        <pc:sldMkLst>
          <pc:docMk/>
          <pc:sldMk cId="2267583240" sldId="822"/>
        </pc:sldMkLst>
      </pc:sldChg>
      <pc:sldChg chg="modSp mod">
        <pc:chgData name="Srikanth Krishnamoorthy" userId="baa9f866-a195-4b42-85ed-9152b9414aaa" providerId="ADAL" clId="{452B8163-EA92-43CD-AF59-B32E1A15E8DB}" dt="2022-08-31T02:05:36.322" v="470" actId="20577"/>
        <pc:sldMkLst>
          <pc:docMk/>
          <pc:sldMk cId="3478850094" sldId="823"/>
        </pc:sldMkLst>
        <pc:graphicFrameChg chg="mod modGraphic">
          <ac:chgData name="Srikanth Krishnamoorthy" userId="baa9f866-a195-4b42-85ed-9152b9414aaa" providerId="ADAL" clId="{452B8163-EA92-43CD-AF59-B32E1A15E8DB}" dt="2022-08-31T02:05:36.322" v="470" actId="20577"/>
          <ac:graphicFrameMkLst>
            <pc:docMk/>
            <pc:sldMk cId="3478850094" sldId="823"/>
            <ac:graphicFrameMk id="6" creationId="{411161A1-5D12-64B3-342B-4118488F9DF5}"/>
          </ac:graphicFrameMkLst>
        </pc:graphicFrameChg>
      </pc:sldChg>
      <pc:sldChg chg="mod modShow">
        <pc:chgData name="Srikanth Krishnamoorthy" userId="baa9f866-a195-4b42-85ed-9152b9414aaa" providerId="ADAL" clId="{452B8163-EA92-43CD-AF59-B32E1A15E8DB}" dt="2022-08-31T19:17:32.786" v="572" actId="729"/>
        <pc:sldMkLst>
          <pc:docMk/>
          <pc:sldMk cId="3110821486" sldId="825"/>
        </pc:sldMkLst>
      </pc:sldChg>
    </pc:docChg>
  </pc:docChgLst>
  <pc:docChgLst>
    <pc:chgData name="Srikanth Krishnamoorthy" userId="baa9f866-a195-4b42-85ed-9152b9414aaa" providerId="ADAL" clId="{E74AE07B-DE1C-4C1C-BB1C-1CF3AC1EE188}"/>
    <pc:docChg chg="custSel modSld">
      <pc:chgData name="Srikanth Krishnamoorthy" userId="baa9f866-a195-4b42-85ed-9152b9414aaa" providerId="ADAL" clId="{E74AE07B-DE1C-4C1C-BB1C-1CF3AC1EE188}" dt="2022-09-07T19:18:28.301" v="213" actId="20577"/>
      <pc:docMkLst>
        <pc:docMk/>
      </pc:docMkLst>
      <pc:sldChg chg="modSp mod">
        <pc:chgData name="Srikanth Krishnamoorthy" userId="baa9f866-a195-4b42-85ed-9152b9414aaa" providerId="ADAL" clId="{E74AE07B-DE1C-4C1C-BB1C-1CF3AC1EE188}" dt="2022-09-07T17:33:00.433" v="209" actId="20577"/>
        <pc:sldMkLst>
          <pc:docMk/>
          <pc:sldMk cId="2725661556" sldId="377"/>
        </pc:sldMkLst>
        <pc:spChg chg="mod">
          <ac:chgData name="Srikanth Krishnamoorthy" userId="baa9f866-a195-4b42-85ed-9152b9414aaa" providerId="ADAL" clId="{E74AE07B-DE1C-4C1C-BB1C-1CF3AC1EE188}" dt="2022-09-07T17:33:00.433" v="209" actId="20577"/>
          <ac:spMkLst>
            <pc:docMk/>
            <pc:sldMk cId="2725661556" sldId="377"/>
            <ac:spMk id="20" creationId="{01076E25-B12B-43AD-9D6C-409551EEA995}"/>
          </ac:spMkLst>
        </pc:spChg>
      </pc:sldChg>
      <pc:sldChg chg="modSp mod">
        <pc:chgData name="Srikanth Krishnamoorthy" userId="baa9f866-a195-4b42-85ed-9152b9414aaa" providerId="ADAL" clId="{E74AE07B-DE1C-4C1C-BB1C-1CF3AC1EE188}" dt="2022-09-07T19:18:28.301" v="213" actId="20577"/>
        <pc:sldMkLst>
          <pc:docMk/>
          <pc:sldMk cId="3353380383" sldId="802"/>
        </pc:sldMkLst>
        <pc:graphicFrameChg chg="mod modGraphic">
          <ac:chgData name="Srikanth Krishnamoorthy" userId="baa9f866-a195-4b42-85ed-9152b9414aaa" providerId="ADAL" clId="{E74AE07B-DE1C-4C1C-BB1C-1CF3AC1EE188}" dt="2022-09-07T19:18:28.301" v="213" actId="20577"/>
          <ac:graphicFrameMkLst>
            <pc:docMk/>
            <pc:sldMk cId="3353380383" sldId="802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E74AE07B-DE1C-4C1C-BB1C-1CF3AC1EE188}" dt="2022-09-07T16:35:33.324" v="1" actId="20577"/>
        <pc:sldMkLst>
          <pc:docMk/>
          <pc:sldMk cId="1842130311" sldId="810"/>
        </pc:sldMkLst>
        <pc:graphicFrameChg chg="modGraphic">
          <ac:chgData name="Srikanth Krishnamoorthy" userId="baa9f866-a195-4b42-85ed-9152b9414aaa" providerId="ADAL" clId="{E74AE07B-DE1C-4C1C-BB1C-1CF3AC1EE188}" dt="2022-09-07T16:35:33.324" v="1" actId="20577"/>
          <ac:graphicFrameMkLst>
            <pc:docMk/>
            <pc:sldMk cId="1842130311" sldId="810"/>
            <ac:graphicFrameMk id="7" creationId="{D01A5C43-1DA3-4826-BCA2-C3B19115FFBD}"/>
          </ac:graphicFrameMkLst>
        </pc:graphicFrameChg>
      </pc:sldChg>
      <pc:sldChg chg="modSp">
        <pc:chgData name="Srikanth Krishnamoorthy" userId="baa9f866-a195-4b42-85ed-9152b9414aaa" providerId="ADAL" clId="{E74AE07B-DE1C-4C1C-BB1C-1CF3AC1EE188}" dt="2022-09-07T17:28:30.927" v="202"/>
        <pc:sldMkLst>
          <pc:docMk/>
          <pc:sldMk cId="615085065" sldId="818"/>
        </pc:sldMkLst>
        <pc:graphicFrameChg chg="mod">
          <ac:chgData name="Srikanth Krishnamoorthy" userId="baa9f866-a195-4b42-85ed-9152b9414aaa" providerId="ADAL" clId="{E74AE07B-DE1C-4C1C-BB1C-1CF3AC1EE188}" dt="2022-09-07T17:28:30.927" v="202"/>
          <ac:graphicFrameMkLst>
            <pc:docMk/>
            <pc:sldMk cId="615085065" sldId="818"/>
            <ac:graphicFrameMk id="6" creationId="{411161A1-5D12-64B3-342B-4118488F9DF5}"/>
          </ac:graphicFrameMkLst>
        </pc:graphicFrameChg>
      </pc:sldChg>
      <pc:sldChg chg="modSp">
        <pc:chgData name="Srikanth Krishnamoorthy" userId="baa9f866-a195-4b42-85ed-9152b9414aaa" providerId="ADAL" clId="{E74AE07B-DE1C-4C1C-BB1C-1CF3AC1EE188}" dt="2022-09-07T17:28:44.960" v="203"/>
        <pc:sldMkLst>
          <pc:docMk/>
          <pc:sldMk cId="2585017110" sldId="821"/>
        </pc:sldMkLst>
        <pc:graphicFrameChg chg="mod">
          <ac:chgData name="Srikanth Krishnamoorthy" userId="baa9f866-a195-4b42-85ed-9152b9414aaa" providerId="ADAL" clId="{E74AE07B-DE1C-4C1C-BB1C-1CF3AC1EE188}" dt="2022-09-07T17:28:44.960" v="203"/>
          <ac:graphicFrameMkLst>
            <pc:docMk/>
            <pc:sldMk cId="2585017110" sldId="821"/>
            <ac:graphicFrameMk id="6" creationId="{411161A1-5D12-64B3-342B-4118488F9DF5}"/>
          </ac:graphicFrameMkLst>
        </pc:graphicFrameChg>
      </pc:sldChg>
    </pc:docChg>
  </pc:docChgLst>
  <pc:docChgLst>
    <pc:chgData name="Srikanth Krishnamoorthy" userId="baa9f866-a195-4b42-85ed-9152b9414aaa" providerId="ADAL" clId="{5AC24700-3D6A-4C70-94C6-148707F71495}"/>
    <pc:docChg chg="undo custSel delSld modSld">
      <pc:chgData name="Srikanth Krishnamoorthy" userId="baa9f866-a195-4b42-85ed-9152b9414aaa" providerId="ADAL" clId="{5AC24700-3D6A-4C70-94C6-148707F71495}" dt="2022-08-24T17:38:06.140" v="563" actId="47"/>
      <pc:docMkLst>
        <pc:docMk/>
      </pc:docMkLst>
      <pc:sldChg chg="modSp mod">
        <pc:chgData name="Srikanth Krishnamoorthy" userId="baa9f866-a195-4b42-85ed-9152b9414aaa" providerId="ADAL" clId="{5AC24700-3D6A-4C70-94C6-148707F71495}" dt="2022-08-23T18:09:54.536" v="3" actId="20577"/>
        <pc:sldMkLst>
          <pc:docMk/>
          <pc:sldMk cId="2725661556" sldId="377"/>
        </pc:sldMkLst>
        <pc:spChg chg="mod">
          <ac:chgData name="Srikanth Krishnamoorthy" userId="baa9f866-a195-4b42-85ed-9152b9414aaa" providerId="ADAL" clId="{5AC24700-3D6A-4C70-94C6-148707F71495}" dt="2022-08-23T18:09:54.536" v="3" actId="20577"/>
          <ac:spMkLst>
            <pc:docMk/>
            <pc:sldMk cId="2725661556" sldId="377"/>
            <ac:spMk id="20" creationId="{01076E25-B12B-43AD-9D6C-409551EEA995}"/>
          </ac:spMkLst>
        </pc:spChg>
      </pc:sldChg>
      <pc:sldChg chg="modSp mod">
        <pc:chgData name="Srikanth Krishnamoorthy" userId="baa9f866-a195-4b42-85ed-9152b9414aaa" providerId="ADAL" clId="{5AC24700-3D6A-4C70-94C6-148707F71495}" dt="2022-08-24T17:38:01.218" v="562" actId="13926"/>
        <pc:sldMkLst>
          <pc:docMk/>
          <pc:sldMk cId="3353380383" sldId="802"/>
        </pc:sldMkLst>
        <pc:graphicFrameChg chg="modGraphic">
          <ac:chgData name="Srikanth Krishnamoorthy" userId="baa9f866-a195-4b42-85ed-9152b9414aaa" providerId="ADAL" clId="{5AC24700-3D6A-4C70-94C6-148707F71495}" dt="2022-08-24T17:38:01.218" v="562" actId="13926"/>
          <ac:graphicFrameMkLst>
            <pc:docMk/>
            <pc:sldMk cId="3353380383" sldId="802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5AC24700-3D6A-4C70-94C6-148707F71495}" dt="2022-08-23T18:44:12.060" v="517" actId="14734"/>
        <pc:sldMkLst>
          <pc:docMk/>
          <pc:sldMk cId="1842130311" sldId="810"/>
        </pc:sldMkLst>
        <pc:graphicFrameChg chg="modGraphic">
          <ac:chgData name="Srikanth Krishnamoorthy" userId="baa9f866-a195-4b42-85ed-9152b9414aaa" providerId="ADAL" clId="{5AC24700-3D6A-4C70-94C6-148707F71495}" dt="2022-08-23T18:44:12.060" v="517" actId="14734"/>
          <ac:graphicFrameMkLst>
            <pc:docMk/>
            <pc:sldMk cId="1842130311" sldId="810"/>
            <ac:graphicFrameMk id="7" creationId="{D01A5C43-1DA3-4826-BCA2-C3B19115FFBD}"/>
          </ac:graphicFrameMkLst>
        </pc:graphicFrameChg>
      </pc:sldChg>
      <pc:sldChg chg="del">
        <pc:chgData name="Srikanth Krishnamoorthy" userId="baa9f866-a195-4b42-85ed-9152b9414aaa" providerId="ADAL" clId="{5AC24700-3D6A-4C70-94C6-148707F71495}" dt="2022-08-24T17:38:06.140" v="563" actId="47"/>
        <pc:sldMkLst>
          <pc:docMk/>
          <pc:sldMk cId="1724911321" sldId="812"/>
        </pc:sldMkLst>
      </pc:sldChg>
      <pc:sldChg chg="modSp mod">
        <pc:chgData name="Srikanth Krishnamoorthy" userId="baa9f866-a195-4b42-85ed-9152b9414aaa" providerId="ADAL" clId="{5AC24700-3D6A-4C70-94C6-148707F71495}" dt="2022-08-23T18:11:41.652" v="99" actId="2165"/>
        <pc:sldMkLst>
          <pc:docMk/>
          <pc:sldMk cId="3600974542" sldId="815"/>
        </pc:sldMkLst>
        <pc:graphicFrameChg chg="modGraphic">
          <ac:chgData name="Srikanth Krishnamoorthy" userId="baa9f866-a195-4b42-85ed-9152b9414aaa" providerId="ADAL" clId="{5AC24700-3D6A-4C70-94C6-148707F71495}" dt="2022-08-23T18:11:41.652" v="99" actId="2165"/>
          <ac:graphicFrameMkLst>
            <pc:docMk/>
            <pc:sldMk cId="3600974542" sldId="815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5AC24700-3D6A-4C70-94C6-148707F71495}" dt="2022-08-23T18:12:21.189" v="176" actId="20577"/>
        <pc:sldMkLst>
          <pc:docMk/>
          <pc:sldMk cId="615085065" sldId="818"/>
        </pc:sldMkLst>
        <pc:graphicFrameChg chg="mod modGraphic">
          <ac:chgData name="Srikanth Krishnamoorthy" userId="baa9f866-a195-4b42-85ed-9152b9414aaa" providerId="ADAL" clId="{5AC24700-3D6A-4C70-94C6-148707F71495}" dt="2022-08-23T18:12:21.189" v="176" actId="20577"/>
          <ac:graphicFrameMkLst>
            <pc:docMk/>
            <pc:sldMk cId="615085065" sldId="818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5AC24700-3D6A-4C70-94C6-148707F71495}" dt="2022-08-23T18:13:06.271" v="248" actId="207"/>
        <pc:sldMkLst>
          <pc:docMk/>
          <pc:sldMk cId="2585017110" sldId="821"/>
        </pc:sldMkLst>
        <pc:graphicFrameChg chg="modGraphic">
          <ac:chgData name="Srikanth Krishnamoorthy" userId="baa9f866-a195-4b42-85ed-9152b9414aaa" providerId="ADAL" clId="{5AC24700-3D6A-4C70-94C6-148707F71495}" dt="2022-08-23T18:13:06.271" v="248" actId="207"/>
          <ac:graphicFrameMkLst>
            <pc:docMk/>
            <pc:sldMk cId="2585017110" sldId="821"/>
            <ac:graphicFrameMk id="6" creationId="{411161A1-5D12-64B3-342B-4118488F9DF5}"/>
          </ac:graphicFrameMkLst>
        </pc:graphicFrameChg>
      </pc:sldChg>
      <pc:sldChg chg="mod modShow">
        <pc:chgData name="Srikanth Krishnamoorthy" userId="baa9f866-a195-4b42-85ed-9152b9414aaa" providerId="ADAL" clId="{5AC24700-3D6A-4C70-94C6-148707F71495}" dt="2022-08-23T18:18:45.664" v="269" actId="729"/>
        <pc:sldMkLst>
          <pc:docMk/>
          <pc:sldMk cId="2267583240" sldId="822"/>
        </pc:sldMkLst>
      </pc:sldChg>
      <pc:sldChg chg="modSp mod">
        <pc:chgData name="Srikanth Krishnamoorthy" userId="baa9f866-a195-4b42-85ed-9152b9414aaa" providerId="ADAL" clId="{5AC24700-3D6A-4C70-94C6-148707F71495}" dt="2022-08-23T18:44:20.460" v="519" actId="14734"/>
        <pc:sldMkLst>
          <pc:docMk/>
          <pc:sldMk cId="3478850094" sldId="823"/>
        </pc:sldMkLst>
        <pc:graphicFrameChg chg="modGraphic">
          <ac:chgData name="Srikanth Krishnamoorthy" userId="baa9f866-a195-4b42-85ed-9152b9414aaa" providerId="ADAL" clId="{5AC24700-3D6A-4C70-94C6-148707F71495}" dt="2022-08-23T18:44:20.460" v="519" actId="14734"/>
          <ac:graphicFrameMkLst>
            <pc:docMk/>
            <pc:sldMk cId="3478850094" sldId="823"/>
            <ac:graphicFrameMk id="6" creationId="{411161A1-5D12-64B3-342B-4118488F9DF5}"/>
          </ac:graphicFrameMkLst>
        </pc:graphicFrameChg>
      </pc:sldChg>
      <pc:sldChg chg="addSp delSp modSp mod modShow">
        <pc:chgData name="Srikanth Krishnamoorthy" userId="baa9f866-a195-4b42-85ed-9152b9414aaa" providerId="ADAL" clId="{5AC24700-3D6A-4C70-94C6-148707F71495}" dt="2022-08-23T18:28:54.081" v="515" actId="14100"/>
        <pc:sldMkLst>
          <pc:docMk/>
          <pc:sldMk cId="3110821486" sldId="825"/>
        </pc:sldMkLst>
        <pc:spChg chg="mod">
          <ac:chgData name="Srikanth Krishnamoorthy" userId="baa9f866-a195-4b42-85ed-9152b9414aaa" providerId="ADAL" clId="{5AC24700-3D6A-4C70-94C6-148707F71495}" dt="2022-08-23T18:26:47.553" v="285" actId="20577"/>
          <ac:spMkLst>
            <pc:docMk/>
            <pc:sldMk cId="3110821486" sldId="825"/>
            <ac:spMk id="5" creationId="{953ED1F7-5E8F-B795-5E37-2429DBAA330B}"/>
          </ac:spMkLst>
        </pc:spChg>
        <pc:spChg chg="add mod">
          <ac:chgData name="Srikanth Krishnamoorthy" userId="baa9f866-a195-4b42-85ed-9152b9414aaa" providerId="ADAL" clId="{5AC24700-3D6A-4C70-94C6-148707F71495}" dt="2022-08-23T18:28:45.737" v="512" actId="20577"/>
          <ac:spMkLst>
            <pc:docMk/>
            <pc:sldMk cId="3110821486" sldId="825"/>
            <ac:spMk id="9" creationId="{DCB1D9B1-0DB2-8432-EF71-7CAFD4A2049B}"/>
          </ac:spMkLst>
        </pc:spChg>
        <pc:graphicFrameChg chg="add mod modGraphic">
          <ac:chgData name="Srikanth Krishnamoorthy" userId="baa9f866-a195-4b42-85ed-9152b9414aaa" providerId="ADAL" clId="{5AC24700-3D6A-4C70-94C6-148707F71495}" dt="2022-08-23T18:28:54.081" v="515" actId="14100"/>
          <ac:graphicFrameMkLst>
            <pc:docMk/>
            <pc:sldMk cId="3110821486" sldId="825"/>
            <ac:graphicFrameMk id="2" creationId="{36A97272-40C5-547C-5E03-9139DA9CE827}"/>
          </ac:graphicFrameMkLst>
        </pc:graphicFrameChg>
        <pc:graphicFrameChg chg="add del mod">
          <ac:chgData name="Srikanth Krishnamoorthy" userId="baa9f866-a195-4b42-85ed-9152b9414aaa" providerId="ADAL" clId="{5AC24700-3D6A-4C70-94C6-148707F71495}" dt="2022-08-23T18:25:50.573" v="273"/>
          <ac:graphicFrameMkLst>
            <pc:docMk/>
            <pc:sldMk cId="3110821486" sldId="825"/>
            <ac:graphicFrameMk id="6" creationId="{41145AA0-6EA0-9ABB-DD50-32BE84A46290}"/>
          </ac:graphicFrameMkLst>
        </pc:graphicFrameChg>
        <pc:graphicFrameChg chg="add del mod">
          <ac:chgData name="Srikanth Krishnamoorthy" userId="baa9f866-a195-4b42-85ed-9152b9414aaa" providerId="ADAL" clId="{5AC24700-3D6A-4C70-94C6-148707F71495}" dt="2022-08-23T18:26:24.934" v="282" actId="478"/>
          <ac:graphicFrameMkLst>
            <pc:docMk/>
            <pc:sldMk cId="3110821486" sldId="825"/>
            <ac:graphicFrameMk id="7" creationId="{50EC3AC1-AFAA-4077-35F1-79F1CBED0827}"/>
          </ac:graphicFrameMkLst>
        </pc:graphicFrameChg>
        <pc:graphicFrameChg chg="del">
          <ac:chgData name="Srikanth Krishnamoorthy" userId="baa9f866-a195-4b42-85ed-9152b9414aaa" providerId="ADAL" clId="{5AC24700-3D6A-4C70-94C6-148707F71495}" dt="2022-08-23T18:13:45.646" v="249" actId="478"/>
          <ac:graphicFrameMkLst>
            <pc:docMk/>
            <pc:sldMk cId="3110821486" sldId="825"/>
            <ac:graphicFrameMk id="8" creationId="{C69E6980-20A5-046E-3948-707025534F9D}"/>
          </ac:graphicFrameMkLst>
        </pc:graphicFrameChg>
      </pc:sldChg>
    </pc:docChg>
  </pc:docChgLst>
  <pc:docChgLst>
    <pc:chgData name="Appu Mathapati" userId="S::amathapati@simeio.com::16679866-8dc9-4565-9136-571ccf0d5d5e" providerId="AD" clId="Web-{35F57FFE-DD08-D99F-B261-BF6D32D3B9D5}"/>
    <pc:docChg chg="modSld">
      <pc:chgData name="Appu Mathapati" userId="S::amathapati@simeio.com::16679866-8dc9-4565-9136-571ccf0d5d5e" providerId="AD" clId="Web-{35F57FFE-DD08-D99F-B261-BF6D32D3B9D5}" dt="2022-08-08T18:42:00.738" v="21"/>
      <pc:docMkLst>
        <pc:docMk/>
      </pc:docMkLst>
      <pc:sldChg chg="modSp">
        <pc:chgData name="Appu Mathapati" userId="S::amathapati@simeio.com::16679866-8dc9-4565-9136-571ccf0d5d5e" providerId="AD" clId="Web-{35F57FFE-DD08-D99F-B261-BF6D32D3B9D5}" dt="2022-08-08T18:42:00.738" v="21"/>
        <pc:sldMkLst>
          <pc:docMk/>
          <pc:sldMk cId="2717858733" sldId="824"/>
        </pc:sldMkLst>
        <pc:graphicFrameChg chg="mod modGraphic">
          <ac:chgData name="Appu Mathapati" userId="S::amathapati@simeio.com::16679866-8dc9-4565-9136-571ccf0d5d5e" providerId="AD" clId="Web-{35F57FFE-DD08-D99F-B261-BF6D32D3B9D5}" dt="2022-08-08T18:42:00.738" v="21"/>
          <ac:graphicFrameMkLst>
            <pc:docMk/>
            <pc:sldMk cId="2717858733" sldId="824"/>
            <ac:graphicFrameMk id="6" creationId="{411161A1-5D12-64B3-342B-4118488F9DF5}"/>
          </ac:graphicFrameMkLst>
        </pc:graphicFrameChg>
      </pc:sldChg>
    </pc:docChg>
  </pc:docChgLst>
  <pc:docChgLst>
    <pc:chgData name="Srikanth Krishnamoorthy" userId="baa9f866-a195-4b42-85ed-9152b9414aaa" providerId="ADAL" clId="{90AE5039-38AF-4D03-B047-349F6E05E8D5}"/>
    <pc:docChg chg="undo redo custSel addSld delSld modSld sldOrd">
      <pc:chgData name="Srikanth Krishnamoorthy" userId="baa9f866-a195-4b42-85ed-9152b9414aaa" providerId="ADAL" clId="{90AE5039-38AF-4D03-B047-349F6E05E8D5}" dt="2022-08-04T19:21:41.973" v="2106" actId="14734"/>
      <pc:docMkLst>
        <pc:docMk/>
      </pc:docMkLst>
      <pc:sldChg chg="addSp delSp modSp mod modShow">
        <pc:chgData name="Srikanth Krishnamoorthy" userId="baa9f866-a195-4b42-85ed-9152b9414aaa" providerId="ADAL" clId="{90AE5039-38AF-4D03-B047-349F6E05E8D5}" dt="2022-08-03T20:31:37.502" v="1124" actId="729"/>
        <pc:sldMkLst>
          <pc:docMk/>
          <pc:sldMk cId="3630792629" sldId="309"/>
        </pc:sldMkLst>
        <pc:spChg chg="add del mod">
          <ac:chgData name="Srikanth Krishnamoorthy" userId="baa9f866-a195-4b42-85ed-9152b9414aaa" providerId="ADAL" clId="{90AE5039-38AF-4D03-B047-349F6E05E8D5}" dt="2022-08-03T20:30:22.606" v="1122" actId="478"/>
          <ac:spMkLst>
            <pc:docMk/>
            <pc:sldMk cId="3630792629" sldId="309"/>
            <ac:spMk id="7" creationId="{EA1F102C-409D-E45D-DF9D-92772259F5EB}"/>
          </ac:spMkLst>
        </pc:spChg>
        <pc:graphicFrameChg chg="del mod modGraphic">
          <ac:chgData name="Srikanth Krishnamoorthy" userId="baa9f866-a195-4b42-85ed-9152b9414aaa" providerId="ADAL" clId="{90AE5039-38AF-4D03-B047-349F6E05E8D5}" dt="2022-08-03T20:30:06.255" v="1121" actId="478"/>
          <ac:graphicFrameMkLst>
            <pc:docMk/>
            <pc:sldMk cId="3630792629" sldId="309"/>
            <ac:graphicFrameMk id="6" creationId="{DDD7E035-1961-FA25-68E7-83DD79CBE622}"/>
          </ac:graphicFrameMkLst>
        </pc:graphicFrameChg>
      </pc:sldChg>
      <pc:sldChg chg="del">
        <pc:chgData name="Srikanth Krishnamoorthy" userId="baa9f866-a195-4b42-85ed-9152b9414aaa" providerId="ADAL" clId="{90AE5039-38AF-4D03-B047-349F6E05E8D5}" dt="2022-08-03T20:30:00.637" v="1120" actId="2696"/>
        <pc:sldMkLst>
          <pc:docMk/>
          <pc:sldMk cId="983838087" sldId="310"/>
        </pc:sldMkLst>
      </pc:sldChg>
      <pc:sldChg chg="modSp mod">
        <pc:chgData name="Srikanth Krishnamoorthy" userId="baa9f866-a195-4b42-85ed-9152b9414aaa" providerId="ADAL" clId="{90AE5039-38AF-4D03-B047-349F6E05E8D5}" dt="2022-08-02T17:05:23.346" v="3" actId="20577"/>
        <pc:sldMkLst>
          <pc:docMk/>
          <pc:sldMk cId="2725661556" sldId="377"/>
        </pc:sldMkLst>
        <pc:spChg chg="mod">
          <ac:chgData name="Srikanth Krishnamoorthy" userId="baa9f866-a195-4b42-85ed-9152b9414aaa" providerId="ADAL" clId="{90AE5039-38AF-4D03-B047-349F6E05E8D5}" dt="2022-08-02T17:05:23.346" v="3" actId="20577"/>
          <ac:spMkLst>
            <pc:docMk/>
            <pc:sldMk cId="2725661556" sldId="377"/>
            <ac:spMk id="20" creationId="{01076E25-B12B-43AD-9D6C-409551EEA995}"/>
          </ac:spMkLst>
        </pc:spChg>
      </pc:sldChg>
      <pc:sldChg chg="modSp mod">
        <pc:chgData name="Srikanth Krishnamoorthy" userId="baa9f866-a195-4b42-85ed-9152b9414aaa" providerId="ADAL" clId="{90AE5039-38AF-4D03-B047-349F6E05E8D5}" dt="2022-08-04T19:21:41.973" v="2106" actId="14734"/>
        <pc:sldMkLst>
          <pc:docMk/>
          <pc:sldMk cId="3353380383" sldId="802"/>
        </pc:sldMkLst>
        <pc:graphicFrameChg chg="mod modGraphic">
          <ac:chgData name="Srikanth Krishnamoorthy" userId="baa9f866-a195-4b42-85ed-9152b9414aaa" providerId="ADAL" clId="{90AE5039-38AF-4D03-B047-349F6E05E8D5}" dt="2022-08-04T19:21:41.973" v="2106" actId="14734"/>
          <ac:graphicFrameMkLst>
            <pc:docMk/>
            <pc:sldMk cId="3353380383" sldId="802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90AE5039-38AF-4D03-B047-349F6E05E8D5}" dt="2022-08-03T17:01:57.662" v="315" actId="20577"/>
        <pc:sldMkLst>
          <pc:docMk/>
          <pc:sldMk cId="1842130311" sldId="810"/>
        </pc:sldMkLst>
        <pc:graphicFrameChg chg="modGraphic">
          <ac:chgData name="Srikanth Krishnamoorthy" userId="baa9f866-a195-4b42-85ed-9152b9414aaa" providerId="ADAL" clId="{90AE5039-38AF-4D03-B047-349F6E05E8D5}" dt="2022-08-03T17:01:57.662" v="315" actId="20577"/>
          <ac:graphicFrameMkLst>
            <pc:docMk/>
            <pc:sldMk cId="1842130311" sldId="810"/>
            <ac:graphicFrameMk id="7" creationId="{D01A5C43-1DA3-4826-BCA2-C3B19115FFBD}"/>
          </ac:graphicFrameMkLst>
        </pc:graphicFrameChg>
      </pc:sldChg>
      <pc:sldChg chg="mod modShow">
        <pc:chgData name="Srikanth Krishnamoorthy" userId="baa9f866-a195-4b42-85ed-9152b9414aaa" providerId="ADAL" clId="{90AE5039-38AF-4D03-B047-349F6E05E8D5}" dt="2022-08-02T17:13:53.009" v="19" actId="729"/>
        <pc:sldMkLst>
          <pc:docMk/>
          <pc:sldMk cId="1724911321" sldId="812"/>
        </pc:sldMkLst>
      </pc:sldChg>
      <pc:sldChg chg="modSp mod">
        <pc:chgData name="Srikanth Krishnamoorthy" userId="baa9f866-a195-4b42-85ed-9152b9414aaa" providerId="ADAL" clId="{90AE5039-38AF-4D03-B047-349F6E05E8D5}" dt="2022-08-04T16:13:51.340" v="1662" actId="20577"/>
        <pc:sldMkLst>
          <pc:docMk/>
          <pc:sldMk cId="3600974542" sldId="815"/>
        </pc:sldMkLst>
        <pc:graphicFrameChg chg="mod modGraphic">
          <ac:chgData name="Srikanth Krishnamoorthy" userId="baa9f866-a195-4b42-85ed-9152b9414aaa" providerId="ADAL" clId="{90AE5039-38AF-4D03-B047-349F6E05E8D5}" dt="2022-08-04T16:13:51.340" v="1662" actId="20577"/>
          <ac:graphicFrameMkLst>
            <pc:docMk/>
            <pc:sldMk cId="3600974542" sldId="815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90AE5039-38AF-4D03-B047-349F6E05E8D5}" dt="2022-08-04T16:41:05.436" v="1664" actId="14100"/>
        <pc:sldMkLst>
          <pc:docMk/>
          <pc:sldMk cId="615085065" sldId="818"/>
        </pc:sldMkLst>
        <pc:graphicFrameChg chg="mod modGraphic">
          <ac:chgData name="Srikanth Krishnamoorthy" userId="baa9f866-a195-4b42-85ed-9152b9414aaa" providerId="ADAL" clId="{90AE5039-38AF-4D03-B047-349F6E05E8D5}" dt="2022-08-04T16:41:05.436" v="1664" actId="14100"/>
          <ac:graphicFrameMkLst>
            <pc:docMk/>
            <pc:sldMk cId="615085065" sldId="818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90AE5039-38AF-4D03-B047-349F6E05E8D5}" dt="2022-08-04T16:57:42.247" v="1668" actId="13926"/>
        <pc:sldMkLst>
          <pc:docMk/>
          <pc:sldMk cId="2585017110" sldId="821"/>
        </pc:sldMkLst>
        <pc:graphicFrameChg chg="mod modGraphic">
          <ac:chgData name="Srikanth Krishnamoorthy" userId="baa9f866-a195-4b42-85ed-9152b9414aaa" providerId="ADAL" clId="{90AE5039-38AF-4D03-B047-349F6E05E8D5}" dt="2022-08-04T16:57:42.247" v="1668" actId="13926"/>
          <ac:graphicFrameMkLst>
            <pc:docMk/>
            <pc:sldMk cId="2585017110" sldId="821"/>
            <ac:graphicFrameMk id="6" creationId="{411161A1-5D12-64B3-342B-4118488F9DF5}"/>
          </ac:graphicFrameMkLst>
        </pc:graphicFrameChg>
      </pc:sldChg>
      <pc:sldChg chg="mod modShow">
        <pc:chgData name="Srikanth Krishnamoorthy" userId="baa9f866-a195-4b42-85ed-9152b9414aaa" providerId="ADAL" clId="{90AE5039-38AF-4D03-B047-349F6E05E8D5}" dt="2022-08-03T20:31:33.795" v="1123" actId="729"/>
        <pc:sldMkLst>
          <pc:docMk/>
          <pc:sldMk cId="2267583240" sldId="822"/>
        </pc:sldMkLst>
      </pc:sldChg>
      <pc:sldChg chg="modSp add mod">
        <pc:chgData name="Srikanth Krishnamoorthy" userId="baa9f866-a195-4b42-85ed-9152b9414aaa" providerId="ADAL" clId="{90AE5039-38AF-4D03-B047-349F6E05E8D5}" dt="2022-08-04T19:16:16.190" v="2103" actId="13926"/>
        <pc:sldMkLst>
          <pc:docMk/>
          <pc:sldMk cId="3478850094" sldId="823"/>
        </pc:sldMkLst>
        <pc:graphicFrameChg chg="mod modGraphic">
          <ac:chgData name="Srikanth Krishnamoorthy" userId="baa9f866-a195-4b42-85ed-9152b9414aaa" providerId="ADAL" clId="{90AE5039-38AF-4D03-B047-349F6E05E8D5}" dt="2022-08-04T19:16:16.190" v="2103" actId="13926"/>
          <ac:graphicFrameMkLst>
            <pc:docMk/>
            <pc:sldMk cId="3478850094" sldId="823"/>
            <ac:graphicFrameMk id="6" creationId="{411161A1-5D12-64B3-342B-4118488F9DF5}"/>
          </ac:graphicFrameMkLst>
        </pc:graphicFrameChg>
      </pc:sldChg>
      <pc:sldChg chg="new del">
        <pc:chgData name="Srikanth Krishnamoorthy" userId="baa9f866-a195-4b42-85ed-9152b9414aaa" providerId="ADAL" clId="{90AE5039-38AF-4D03-B047-349F6E05E8D5}" dt="2022-08-02T17:59:42.357" v="212" actId="2696"/>
        <pc:sldMkLst>
          <pc:docMk/>
          <pc:sldMk cId="1433750375" sldId="824"/>
        </pc:sldMkLst>
      </pc:sldChg>
      <pc:sldChg chg="modSp add del mod ord">
        <pc:chgData name="Srikanth Krishnamoorthy" userId="baa9f866-a195-4b42-85ed-9152b9414aaa" providerId="ADAL" clId="{90AE5039-38AF-4D03-B047-349F6E05E8D5}" dt="2022-08-03T20:04:48.763" v="600" actId="2696"/>
        <pc:sldMkLst>
          <pc:docMk/>
          <pc:sldMk cId="2424062486" sldId="825"/>
        </pc:sldMkLst>
        <pc:spChg chg="mod">
          <ac:chgData name="Srikanth Krishnamoorthy" userId="baa9f866-a195-4b42-85ed-9152b9414aaa" providerId="ADAL" clId="{90AE5039-38AF-4D03-B047-349F6E05E8D5}" dt="2022-08-02T17:59:51.895" v="238" actId="20577"/>
          <ac:spMkLst>
            <pc:docMk/>
            <pc:sldMk cId="2424062486" sldId="825"/>
            <ac:spMk id="5" creationId="{29B2E42D-F831-47B7-8C29-598FC3A6B02E}"/>
          </ac:spMkLst>
        </pc:spChg>
        <pc:graphicFrameChg chg="mod modGraphic">
          <ac:chgData name="Srikanth Krishnamoorthy" userId="baa9f866-a195-4b42-85ed-9152b9414aaa" providerId="ADAL" clId="{90AE5039-38AF-4D03-B047-349F6E05E8D5}" dt="2022-08-03T20:04:21.885" v="599" actId="2165"/>
          <ac:graphicFrameMkLst>
            <pc:docMk/>
            <pc:sldMk cId="2424062486" sldId="825"/>
            <ac:graphicFrameMk id="6" creationId="{411161A1-5D12-64B3-342B-4118488F9DF5}"/>
          </ac:graphicFrameMkLst>
        </pc:graphicFrameChg>
      </pc:sldChg>
    </pc:docChg>
  </pc:docChgLst>
  <pc:docChgLst>
    <pc:chgData name="Srikanth Krishnamoorthy" userId="baa9f866-a195-4b42-85ed-9152b9414aaa" providerId="ADAL" clId="{7C977B52-DC16-491B-B0E4-8F59E59C45CC}"/>
    <pc:docChg chg="undo custSel modSld">
      <pc:chgData name="Srikanth Krishnamoorthy" userId="baa9f866-a195-4b42-85ed-9152b9414aaa" providerId="ADAL" clId="{7C977B52-DC16-491B-B0E4-8F59E59C45CC}" dt="2022-07-27T19:41:05.086" v="610" actId="113"/>
      <pc:docMkLst>
        <pc:docMk/>
      </pc:docMkLst>
      <pc:sldChg chg="modSp mod">
        <pc:chgData name="Srikanth Krishnamoorthy" userId="baa9f866-a195-4b42-85ed-9152b9414aaa" providerId="ADAL" clId="{7C977B52-DC16-491B-B0E4-8F59E59C45CC}" dt="2022-07-26T17:05:36.369" v="1" actId="20577"/>
        <pc:sldMkLst>
          <pc:docMk/>
          <pc:sldMk cId="2725661556" sldId="377"/>
        </pc:sldMkLst>
        <pc:spChg chg="mod">
          <ac:chgData name="Srikanth Krishnamoorthy" userId="baa9f866-a195-4b42-85ed-9152b9414aaa" providerId="ADAL" clId="{7C977B52-DC16-491B-B0E4-8F59E59C45CC}" dt="2022-07-26T17:05:36.369" v="1" actId="20577"/>
          <ac:spMkLst>
            <pc:docMk/>
            <pc:sldMk cId="2725661556" sldId="377"/>
            <ac:spMk id="20" creationId="{01076E25-B12B-43AD-9D6C-409551EEA995}"/>
          </ac:spMkLst>
        </pc:spChg>
      </pc:sldChg>
      <pc:sldChg chg="modSp mod">
        <pc:chgData name="Srikanth Krishnamoorthy" userId="baa9f866-a195-4b42-85ed-9152b9414aaa" providerId="ADAL" clId="{7C977B52-DC16-491B-B0E4-8F59E59C45CC}" dt="2022-07-27T19:40:20.121" v="609" actId="20577"/>
        <pc:sldMkLst>
          <pc:docMk/>
          <pc:sldMk cId="1842130311" sldId="810"/>
        </pc:sldMkLst>
        <pc:graphicFrameChg chg="modGraphic">
          <ac:chgData name="Srikanth Krishnamoorthy" userId="baa9f866-a195-4b42-85ed-9152b9414aaa" providerId="ADAL" clId="{7C977B52-DC16-491B-B0E4-8F59E59C45CC}" dt="2022-07-27T19:40:20.121" v="609" actId="20577"/>
          <ac:graphicFrameMkLst>
            <pc:docMk/>
            <pc:sldMk cId="1842130311" sldId="810"/>
            <ac:graphicFrameMk id="7" creationId="{D01A5C43-1DA3-4826-BCA2-C3B19115FFBD}"/>
          </ac:graphicFrameMkLst>
        </pc:graphicFrameChg>
      </pc:sldChg>
      <pc:sldChg chg="modSp mod">
        <pc:chgData name="Srikanth Krishnamoorthy" userId="baa9f866-a195-4b42-85ed-9152b9414aaa" providerId="ADAL" clId="{7C977B52-DC16-491B-B0E4-8F59E59C45CC}" dt="2022-07-27T19:41:05.086" v="610" actId="113"/>
        <pc:sldMkLst>
          <pc:docMk/>
          <pc:sldMk cId="1724911321" sldId="812"/>
        </pc:sldMkLst>
        <pc:graphicFrameChg chg="modGraphic">
          <ac:chgData name="Srikanth Krishnamoorthy" userId="baa9f866-a195-4b42-85ed-9152b9414aaa" providerId="ADAL" clId="{7C977B52-DC16-491B-B0E4-8F59E59C45CC}" dt="2022-07-27T19:41:05.086" v="610" actId="113"/>
          <ac:graphicFrameMkLst>
            <pc:docMk/>
            <pc:sldMk cId="1724911321" sldId="812"/>
            <ac:graphicFrameMk id="6" creationId="{F099AE96-EA79-DCB8-4218-57F899D8C51E}"/>
          </ac:graphicFrameMkLst>
        </pc:graphicFrameChg>
      </pc:sldChg>
      <pc:sldChg chg="modSp mod">
        <pc:chgData name="Srikanth Krishnamoorthy" userId="baa9f866-a195-4b42-85ed-9152b9414aaa" providerId="ADAL" clId="{7C977B52-DC16-491B-B0E4-8F59E59C45CC}" dt="2022-07-26T17:08:55.887" v="161" actId="20577"/>
        <pc:sldMkLst>
          <pc:docMk/>
          <pc:sldMk cId="3600974542" sldId="815"/>
        </pc:sldMkLst>
        <pc:graphicFrameChg chg="modGraphic">
          <ac:chgData name="Srikanth Krishnamoorthy" userId="baa9f866-a195-4b42-85ed-9152b9414aaa" providerId="ADAL" clId="{7C977B52-DC16-491B-B0E4-8F59E59C45CC}" dt="2022-07-26T17:08:55.887" v="161" actId="20577"/>
          <ac:graphicFrameMkLst>
            <pc:docMk/>
            <pc:sldMk cId="3600974542" sldId="815"/>
            <ac:graphicFrameMk id="6" creationId="{411161A1-5D12-64B3-342B-4118488F9DF5}"/>
          </ac:graphicFrameMkLst>
        </pc:graphicFrameChg>
      </pc:sldChg>
      <pc:sldChg chg="modSp mod">
        <pc:chgData name="Srikanth Krishnamoorthy" userId="baa9f866-a195-4b42-85ed-9152b9414aaa" providerId="ADAL" clId="{7C977B52-DC16-491B-B0E4-8F59E59C45CC}" dt="2022-07-26T17:11:45.545" v="603" actId="20577"/>
        <pc:sldMkLst>
          <pc:docMk/>
          <pc:sldMk cId="615085065" sldId="818"/>
        </pc:sldMkLst>
        <pc:graphicFrameChg chg="mod modGraphic">
          <ac:chgData name="Srikanth Krishnamoorthy" userId="baa9f866-a195-4b42-85ed-9152b9414aaa" providerId="ADAL" clId="{7C977B52-DC16-491B-B0E4-8F59E59C45CC}" dt="2022-07-26T17:11:45.545" v="603" actId="20577"/>
          <ac:graphicFrameMkLst>
            <pc:docMk/>
            <pc:sldMk cId="615085065" sldId="818"/>
            <ac:graphicFrameMk id="6" creationId="{411161A1-5D12-64B3-342B-4118488F9DF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C87D7-902F-49CC-89DF-E81EC7BAF6CC}" type="doc">
      <dgm:prSet loTypeId="urn:microsoft.com/office/officeart/2008/layout/VerticalCurvedList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E8E85B4-3A6E-4BBB-AC00-F4F303E79782}">
      <dgm:prSet phldrT="[Text]" custT="1"/>
      <dgm:spPr/>
      <dgm:t>
        <a:bodyPr/>
        <a:lstStyle/>
        <a:p>
          <a:r>
            <a:rPr lang="en-US" sz="2400" b="1"/>
            <a:t>Product &amp; Design</a:t>
          </a:r>
        </a:p>
      </dgm:t>
    </dgm:pt>
    <dgm:pt modelId="{144BADF0-B344-4990-95BF-C1C44E432FE9}" type="parTrans" cxnId="{CD4C17AC-7EEB-45CE-871B-94F5A3979D6B}">
      <dgm:prSet/>
      <dgm:spPr/>
      <dgm:t>
        <a:bodyPr/>
        <a:lstStyle/>
        <a:p>
          <a:endParaRPr lang="en-US"/>
        </a:p>
      </dgm:t>
    </dgm:pt>
    <dgm:pt modelId="{D945DA21-F776-40F8-9EBD-247A59E03F1A}" type="sibTrans" cxnId="{CD4C17AC-7EEB-45CE-871B-94F5A3979D6B}">
      <dgm:prSet/>
      <dgm:spPr/>
      <dgm:t>
        <a:bodyPr/>
        <a:lstStyle/>
        <a:p>
          <a:endParaRPr lang="en-US"/>
        </a:p>
      </dgm:t>
    </dgm:pt>
    <dgm:pt modelId="{65965DC1-BE21-4CF2-880B-9F1D00A29176}">
      <dgm:prSet phldrT="[Text]" custT="1"/>
      <dgm:spPr/>
      <dgm:t>
        <a:bodyPr/>
        <a:lstStyle/>
        <a:p>
          <a:r>
            <a:rPr lang="en-US" sz="2400" b="1"/>
            <a:t>Production Stability</a:t>
          </a:r>
        </a:p>
      </dgm:t>
    </dgm:pt>
    <dgm:pt modelId="{713DD2B8-EC99-4D74-BAE8-6C551A8922ED}" type="parTrans" cxnId="{12540CAD-C333-46A5-B367-7692ED5479E4}">
      <dgm:prSet/>
      <dgm:spPr/>
      <dgm:t>
        <a:bodyPr/>
        <a:lstStyle/>
        <a:p>
          <a:endParaRPr lang="en-US"/>
        </a:p>
      </dgm:t>
    </dgm:pt>
    <dgm:pt modelId="{EC8DA916-8266-4CF6-BAC7-3A4B0D6DE276}" type="sibTrans" cxnId="{12540CAD-C333-46A5-B367-7692ED5479E4}">
      <dgm:prSet/>
      <dgm:spPr/>
      <dgm:t>
        <a:bodyPr/>
        <a:lstStyle/>
        <a:p>
          <a:endParaRPr lang="en-US"/>
        </a:p>
      </dgm:t>
    </dgm:pt>
    <dgm:pt modelId="{61BD9FD2-2998-431A-A8E7-A0D8B5DDFAA4}">
      <dgm:prSet phldrT="[Text]" custT="1"/>
      <dgm:spPr/>
      <dgm:t>
        <a:bodyPr/>
        <a:lstStyle/>
        <a:p>
          <a:r>
            <a:rPr lang="en-US" sz="2400" b="1"/>
            <a:t>Quality Review</a:t>
          </a:r>
        </a:p>
      </dgm:t>
    </dgm:pt>
    <dgm:pt modelId="{75B16575-9EF1-4CF7-9F66-49F22F1CAAE9}" type="parTrans" cxnId="{AD090155-4A37-40B6-9750-FA61FF673EEE}">
      <dgm:prSet/>
      <dgm:spPr/>
      <dgm:t>
        <a:bodyPr/>
        <a:lstStyle/>
        <a:p>
          <a:endParaRPr lang="en-US"/>
        </a:p>
      </dgm:t>
    </dgm:pt>
    <dgm:pt modelId="{009E0E30-24EF-4A4E-AE44-E0D37803A79E}" type="sibTrans" cxnId="{AD090155-4A37-40B6-9750-FA61FF673EEE}">
      <dgm:prSet/>
      <dgm:spPr/>
      <dgm:t>
        <a:bodyPr/>
        <a:lstStyle/>
        <a:p>
          <a:endParaRPr lang="en-US"/>
        </a:p>
      </dgm:t>
    </dgm:pt>
    <dgm:pt modelId="{A96DD4C1-65ED-4F63-9003-6E05A443EF84}">
      <dgm:prSet phldrT="[Text]" custT="1"/>
      <dgm:spPr/>
      <dgm:t>
        <a:bodyPr/>
        <a:lstStyle/>
        <a:p>
          <a:r>
            <a:rPr lang="en-US" sz="2400" b="1"/>
            <a:t>Outstanding Items</a:t>
          </a:r>
        </a:p>
      </dgm:t>
    </dgm:pt>
    <dgm:pt modelId="{DAD2BDB5-8D5B-435F-8E85-CFBF9AA80FBB}" type="parTrans" cxnId="{1718CC87-137E-4F5C-A163-12842C258A8C}">
      <dgm:prSet/>
      <dgm:spPr/>
      <dgm:t>
        <a:bodyPr/>
        <a:lstStyle/>
        <a:p>
          <a:endParaRPr lang="en-US"/>
        </a:p>
      </dgm:t>
    </dgm:pt>
    <dgm:pt modelId="{F8F29706-0F33-4671-A40A-9ED1BB14F5D7}" type="sibTrans" cxnId="{1718CC87-137E-4F5C-A163-12842C258A8C}">
      <dgm:prSet/>
      <dgm:spPr/>
      <dgm:t>
        <a:bodyPr/>
        <a:lstStyle/>
        <a:p>
          <a:endParaRPr lang="en-US"/>
        </a:p>
      </dgm:t>
    </dgm:pt>
    <dgm:pt modelId="{3ECCA527-B493-44D6-89EC-79761E9C3440}" type="pres">
      <dgm:prSet presAssocID="{215C87D7-902F-49CC-89DF-E81EC7BAF6CC}" presName="Name0" presStyleCnt="0">
        <dgm:presLayoutVars>
          <dgm:chMax val="7"/>
          <dgm:chPref val="7"/>
          <dgm:dir/>
        </dgm:presLayoutVars>
      </dgm:prSet>
      <dgm:spPr/>
    </dgm:pt>
    <dgm:pt modelId="{B3387EEE-4757-4292-9125-F3C48DB8F008}" type="pres">
      <dgm:prSet presAssocID="{215C87D7-902F-49CC-89DF-E81EC7BAF6CC}" presName="Name1" presStyleCnt="0"/>
      <dgm:spPr/>
    </dgm:pt>
    <dgm:pt modelId="{2DE38C2F-006C-49A8-BA66-A51998A28313}" type="pres">
      <dgm:prSet presAssocID="{215C87D7-902F-49CC-89DF-E81EC7BAF6CC}" presName="cycle" presStyleCnt="0"/>
      <dgm:spPr/>
    </dgm:pt>
    <dgm:pt modelId="{13493A4E-1E20-40EF-AEAF-65DB72B275A0}" type="pres">
      <dgm:prSet presAssocID="{215C87D7-902F-49CC-89DF-E81EC7BAF6CC}" presName="srcNode" presStyleLbl="node1" presStyleIdx="0" presStyleCnt="4"/>
      <dgm:spPr/>
    </dgm:pt>
    <dgm:pt modelId="{445B7877-3E05-4426-B3C6-D10F22376C3C}" type="pres">
      <dgm:prSet presAssocID="{215C87D7-902F-49CC-89DF-E81EC7BAF6CC}" presName="conn" presStyleLbl="parChTrans1D2" presStyleIdx="0" presStyleCnt="1"/>
      <dgm:spPr/>
    </dgm:pt>
    <dgm:pt modelId="{A8152995-6F03-4506-AAE6-72F795711D85}" type="pres">
      <dgm:prSet presAssocID="{215C87D7-902F-49CC-89DF-E81EC7BAF6CC}" presName="extraNode" presStyleLbl="node1" presStyleIdx="0" presStyleCnt="4"/>
      <dgm:spPr/>
    </dgm:pt>
    <dgm:pt modelId="{4980FE0E-99BC-4E1E-A934-D006333525CB}" type="pres">
      <dgm:prSet presAssocID="{215C87D7-902F-49CC-89DF-E81EC7BAF6CC}" presName="dstNode" presStyleLbl="node1" presStyleIdx="0" presStyleCnt="4"/>
      <dgm:spPr/>
    </dgm:pt>
    <dgm:pt modelId="{4618317E-8283-C942-8E03-0E6B9FF4ABF9}" type="pres">
      <dgm:prSet presAssocID="{61BD9FD2-2998-431A-A8E7-A0D8B5DDFAA4}" presName="text_1" presStyleLbl="node1" presStyleIdx="0" presStyleCnt="4">
        <dgm:presLayoutVars>
          <dgm:bulletEnabled val="1"/>
        </dgm:presLayoutVars>
      </dgm:prSet>
      <dgm:spPr/>
    </dgm:pt>
    <dgm:pt modelId="{E8E47263-1A18-AB4F-B4BD-5465178C4914}" type="pres">
      <dgm:prSet presAssocID="{61BD9FD2-2998-431A-A8E7-A0D8B5DDFAA4}" presName="accent_1" presStyleCnt="0"/>
      <dgm:spPr/>
    </dgm:pt>
    <dgm:pt modelId="{21914D5D-E16C-49CD-A352-60E2F69C9667}" type="pres">
      <dgm:prSet presAssocID="{61BD9FD2-2998-431A-A8E7-A0D8B5DDFAA4}" presName="accentRepeatNode" presStyleLbl="solidFgAcc1" presStyleIdx="0" presStyleCnt="4"/>
      <dgm:spPr>
        <a:solidFill>
          <a:schemeClr val="accent3"/>
        </a:solidFill>
      </dgm:spPr>
    </dgm:pt>
    <dgm:pt modelId="{90620E71-A076-4DE0-A1E9-A6F47823257C}" type="pres">
      <dgm:prSet presAssocID="{9E8E85B4-3A6E-4BBB-AC00-F4F303E79782}" presName="text_2" presStyleLbl="node1" presStyleIdx="1" presStyleCnt="4">
        <dgm:presLayoutVars>
          <dgm:bulletEnabled val="1"/>
        </dgm:presLayoutVars>
      </dgm:prSet>
      <dgm:spPr/>
    </dgm:pt>
    <dgm:pt modelId="{FA0F6803-EB79-4F6B-BEA9-5B8A9B469874}" type="pres">
      <dgm:prSet presAssocID="{9E8E85B4-3A6E-4BBB-AC00-F4F303E79782}" presName="accent_2" presStyleCnt="0"/>
      <dgm:spPr/>
    </dgm:pt>
    <dgm:pt modelId="{96441064-E5F9-434A-9423-5F22C26F5AA0}" type="pres">
      <dgm:prSet presAssocID="{9E8E85B4-3A6E-4BBB-AC00-F4F303E79782}" presName="accentRepeatNode" presStyleLbl="solidFgAcc1" presStyleIdx="1" presStyleCnt="4"/>
      <dgm:spPr>
        <a:solidFill>
          <a:schemeClr val="accent3"/>
        </a:solidFill>
      </dgm:spPr>
    </dgm:pt>
    <dgm:pt modelId="{9773250C-46B4-4769-BD35-B1ED08162C25}" type="pres">
      <dgm:prSet presAssocID="{65965DC1-BE21-4CF2-880B-9F1D00A29176}" presName="text_3" presStyleLbl="node1" presStyleIdx="2" presStyleCnt="4">
        <dgm:presLayoutVars>
          <dgm:bulletEnabled val="1"/>
        </dgm:presLayoutVars>
      </dgm:prSet>
      <dgm:spPr/>
    </dgm:pt>
    <dgm:pt modelId="{2DD017BF-2391-486E-9A07-F176EFBD1EC6}" type="pres">
      <dgm:prSet presAssocID="{65965DC1-BE21-4CF2-880B-9F1D00A29176}" presName="accent_3" presStyleCnt="0"/>
      <dgm:spPr/>
    </dgm:pt>
    <dgm:pt modelId="{5A1B194C-565C-4763-AA1A-BC5D2DAEE546}" type="pres">
      <dgm:prSet presAssocID="{65965DC1-BE21-4CF2-880B-9F1D00A29176}" presName="accentRepeatNode" presStyleLbl="solidFgAcc1" presStyleIdx="2" presStyleCnt="4"/>
      <dgm:spPr>
        <a:solidFill>
          <a:schemeClr val="accent3"/>
        </a:solidFill>
      </dgm:spPr>
    </dgm:pt>
    <dgm:pt modelId="{333B8422-A55E-4EBA-8245-EA178FDE20E9}" type="pres">
      <dgm:prSet presAssocID="{A96DD4C1-65ED-4F63-9003-6E05A443EF84}" presName="text_4" presStyleLbl="node1" presStyleIdx="3" presStyleCnt="4">
        <dgm:presLayoutVars>
          <dgm:bulletEnabled val="1"/>
        </dgm:presLayoutVars>
      </dgm:prSet>
      <dgm:spPr/>
    </dgm:pt>
    <dgm:pt modelId="{4395367A-3F36-43A1-9FDE-E7B2F2910F3D}" type="pres">
      <dgm:prSet presAssocID="{A96DD4C1-65ED-4F63-9003-6E05A443EF84}" presName="accent_4" presStyleCnt="0"/>
      <dgm:spPr/>
    </dgm:pt>
    <dgm:pt modelId="{76B5C65B-BB23-462C-8E0D-79FE2DF72BAA}" type="pres">
      <dgm:prSet presAssocID="{A96DD4C1-65ED-4F63-9003-6E05A443EF84}" presName="accentRepeatNode" presStyleLbl="solidFgAcc1" presStyleIdx="3" presStyleCnt="4"/>
      <dgm:spPr>
        <a:xfrm>
          <a:off x="60647" y="3369307"/>
          <a:ext cx="534926" cy="534926"/>
        </a:xfrm>
        <a:prstGeom prst="ellipse">
          <a:avLst/>
        </a:prstGeom>
        <a:solidFill>
          <a:srgbClr val="9A9A9C"/>
        </a:solidFill>
        <a:ln w="6350" cap="flat" cmpd="sng" algn="ctr">
          <a:solidFill>
            <a:srgbClr val="0080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</dgm:ptLst>
  <dgm:cxnLst>
    <dgm:cxn modelId="{03AD4B41-DFC2-4096-AF96-9FC2C24CDF82}" type="presOf" srcId="{A96DD4C1-65ED-4F63-9003-6E05A443EF84}" destId="{333B8422-A55E-4EBA-8245-EA178FDE20E9}" srcOrd="0" destOrd="0" presId="urn:microsoft.com/office/officeart/2008/layout/VerticalCurvedList"/>
    <dgm:cxn modelId="{7FDB0463-FB6A-1C4D-BB69-304B73CEAE58}" type="presOf" srcId="{61BD9FD2-2998-431A-A8E7-A0D8B5DDFAA4}" destId="{4618317E-8283-C942-8E03-0E6B9FF4ABF9}" srcOrd="0" destOrd="0" presId="urn:microsoft.com/office/officeart/2008/layout/VerticalCurvedList"/>
    <dgm:cxn modelId="{2AD0A365-57CA-5949-BF8A-82BF97F2260D}" type="presOf" srcId="{009E0E30-24EF-4A4E-AE44-E0D37803A79E}" destId="{445B7877-3E05-4426-B3C6-D10F22376C3C}" srcOrd="0" destOrd="0" presId="urn:microsoft.com/office/officeart/2008/layout/VerticalCurvedList"/>
    <dgm:cxn modelId="{F144C067-BD38-4386-B624-62243873C837}" type="presOf" srcId="{9E8E85B4-3A6E-4BBB-AC00-F4F303E79782}" destId="{90620E71-A076-4DE0-A1E9-A6F47823257C}" srcOrd="0" destOrd="0" presId="urn:microsoft.com/office/officeart/2008/layout/VerticalCurvedList"/>
    <dgm:cxn modelId="{AD090155-4A37-40B6-9750-FA61FF673EEE}" srcId="{215C87D7-902F-49CC-89DF-E81EC7BAF6CC}" destId="{61BD9FD2-2998-431A-A8E7-A0D8B5DDFAA4}" srcOrd="0" destOrd="0" parTransId="{75B16575-9EF1-4CF7-9F66-49F22F1CAAE9}" sibTransId="{009E0E30-24EF-4A4E-AE44-E0D37803A79E}"/>
    <dgm:cxn modelId="{1718CC87-137E-4F5C-A163-12842C258A8C}" srcId="{215C87D7-902F-49CC-89DF-E81EC7BAF6CC}" destId="{A96DD4C1-65ED-4F63-9003-6E05A443EF84}" srcOrd="3" destOrd="0" parTransId="{DAD2BDB5-8D5B-435F-8E85-CFBF9AA80FBB}" sibTransId="{F8F29706-0F33-4671-A40A-9ED1BB14F5D7}"/>
    <dgm:cxn modelId="{CD4C17AC-7EEB-45CE-871B-94F5A3979D6B}" srcId="{215C87D7-902F-49CC-89DF-E81EC7BAF6CC}" destId="{9E8E85B4-3A6E-4BBB-AC00-F4F303E79782}" srcOrd="1" destOrd="0" parTransId="{144BADF0-B344-4990-95BF-C1C44E432FE9}" sibTransId="{D945DA21-F776-40F8-9EBD-247A59E03F1A}"/>
    <dgm:cxn modelId="{12540CAD-C333-46A5-B367-7692ED5479E4}" srcId="{215C87D7-902F-49CC-89DF-E81EC7BAF6CC}" destId="{65965DC1-BE21-4CF2-880B-9F1D00A29176}" srcOrd="2" destOrd="0" parTransId="{713DD2B8-EC99-4D74-BAE8-6C551A8922ED}" sibTransId="{EC8DA916-8266-4CF6-BAC7-3A4B0D6DE276}"/>
    <dgm:cxn modelId="{4D5A25AD-A3AE-4507-AABF-12C938CA1B4E}" type="presOf" srcId="{65965DC1-BE21-4CF2-880B-9F1D00A29176}" destId="{9773250C-46B4-4769-BD35-B1ED08162C25}" srcOrd="0" destOrd="0" presId="urn:microsoft.com/office/officeart/2008/layout/VerticalCurvedList"/>
    <dgm:cxn modelId="{1DFE00D7-0C9C-4E97-AC8F-3B6D95CDDD57}" type="presOf" srcId="{215C87D7-902F-49CC-89DF-E81EC7BAF6CC}" destId="{3ECCA527-B493-44D6-89EC-79761E9C3440}" srcOrd="0" destOrd="0" presId="urn:microsoft.com/office/officeart/2008/layout/VerticalCurvedList"/>
    <dgm:cxn modelId="{AE1E19E3-70C2-4487-BD17-FFD92D649C62}" type="presParOf" srcId="{3ECCA527-B493-44D6-89EC-79761E9C3440}" destId="{B3387EEE-4757-4292-9125-F3C48DB8F008}" srcOrd="0" destOrd="0" presId="urn:microsoft.com/office/officeart/2008/layout/VerticalCurvedList"/>
    <dgm:cxn modelId="{D5389D27-D5FB-423E-A744-91688056E221}" type="presParOf" srcId="{B3387EEE-4757-4292-9125-F3C48DB8F008}" destId="{2DE38C2F-006C-49A8-BA66-A51998A28313}" srcOrd="0" destOrd="0" presId="urn:microsoft.com/office/officeart/2008/layout/VerticalCurvedList"/>
    <dgm:cxn modelId="{85C4B51F-9C1A-4696-92B9-EDA4CEAAE371}" type="presParOf" srcId="{2DE38C2F-006C-49A8-BA66-A51998A28313}" destId="{13493A4E-1E20-40EF-AEAF-65DB72B275A0}" srcOrd="0" destOrd="0" presId="urn:microsoft.com/office/officeart/2008/layout/VerticalCurvedList"/>
    <dgm:cxn modelId="{D8386EC7-0EC3-4E80-802B-D8B48E4F1909}" type="presParOf" srcId="{2DE38C2F-006C-49A8-BA66-A51998A28313}" destId="{445B7877-3E05-4426-B3C6-D10F22376C3C}" srcOrd="1" destOrd="0" presId="urn:microsoft.com/office/officeart/2008/layout/VerticalCurvedList"/>
    <dgm:cxn modelId="{92252EFB-2B25-4CF0-9795-18BDC42A4446}" type="presParOf" srcId="{2DE38C2F-006C-49A8-BA66-A51998A28313}" destId="{A8152995-6F03-4506-AAE6-72F795711D85}" srcOrd="2" destOrd="0" presId="urn:microsoft.com/office/officeart/2008/layout/VerticalCurvedList"/>
    <dgm:cxn modelId="{8F4441F2-E1B1-4263-882A-9975833B00CA}" type="presParOf" srcId="{2DE38C2F-006C-49A8-BA66-A51998A28313}" destId="{4980FE0E-99BC-4E1E-A934-D006333525CB}" srcOrd="3" destOrd="0" presId="urn:microsoft.com/office/officeart/2008/layout/VerticalCurvedList"/>
    <dgm:cxn modelId="{AF4921FD-70AA-FA43-B0EC-31A844090F51}" type="presParOf" srcId="{B3387EEE-4757-4292-9125-F3C48DB8F008}" destId="{4618317E-8283-C942-8E03-0E6B9FF4ABF9}" srcOrd="1" destOrd="0" presId="urn:microsoft.com/office/officeart/2008/layout/VerticalCurvedList"/>
    <dgm:cxn modelId="{97B0DF49-FDAE-2343-9AF6-5A1F8F245CEC}" type="presParOf" srcId="{B3387EEE-4757-4292-9125-F3C48DB8F008}" destId="{E8E47263-1A18-AB4F-B4BD-5465178C4914}" srcOrd="2" destOrd="0" presId="urn:microsoft.com/office/officeart/2008/layout/VerticalCurvedList"/>
    <dgm:cxn modelId="{295B462F-9705-8740-9759-A1FF72DE0F8A}" type="presParOf" srcId="{E8E47263-1A18-AB4F-B4BD-5465178C4914}" destId="{21914D5D-E16C-49CD-A352-60E2F69C9667}" srcOrd="0" destOrd="0" presId="urn:microsoft.com/office/officeart/2008/layout/VerticalCurvedList"/>
    <dgm:cxn modelId="{619185C9-28B2-4FC3-A028-C83B7A047395}" type="presParOf" srcId="{B3387EEE-4757-4292-9125-F3C48DB8F008}" destId="{90620E71-A076-4DE0-A1E9-A6F47823257C}" srcOrd="3" destOrd="0" presId="urn:microsoft.com/office/officeart/2008/layout/VerticalCurvedList"/>
    <dgm:cxn modelId="{57C2F49B-B780-430A-B5D4-A68690FCBB98}" type="presParOf" srcId="{B3387EEE-4757-4292-9125-F3C48DB8F008}" destId="{FA0F6803-EB79-4F6B-BEA9-5B8A9B469874}" srcOrd="4" destOrd="0" presId="urn:microsoft.com/office/officeart/2008/layout/VerticalCurvedList"/>
    <dgm:cxn modelId="{8A72E772-F81B-4534-9BEF-72BA39BD1631}" type="presParOf" srcId="{FA0F6803-EB79-4F6B-BEA9-5B8A9B469874}" destId="{96441064-E5F9-434A-9423-5F22C26F5AA0}" srcOrd="0" destOrd="0" presId="urn:microsoft.com/office/officeart/2008/layout/VerticalCurvedList"/>
    <dgm:cxn modelId="{AE6081CD-5366-4800-9574-058E973D94D0}" type="presParOf" srcId="{B3387EEE-4757-4292-9125-F3C48DB8F008}" destId="{9773250C-46B4-4769-BD35-B1ED08162C25}" srcOrd="5" destOrd="0" presId="urn:microsoft.com/office/officeart/2008/layout/VerticalCurvedList"/>
    <dgm:cxn modelId="{6382FD0D-2A49-442C-BF2E-5479C8881F67}" type="presParOf" srcId="{B3387EEE-4757-4292-9125-F3C48DB8F008}" destId="{2DD017BF-2391-486E-9A07-F176EFBD1EC6}" srcOrd="6" destOrd="0" presId="urn:microsoft.com/office/officeart/2008/layout/VerticalCurvedList"/>
    <dgm:cxn modelId="{29CAB738-872A-447D-BA5D-D0FEA7AD78E3}" type="presParOf" srcId="{2DD017BF-2391-486E-9A07-F176EFBD1EC6}" destId="{5A1B194C-565C-4763-AA1A-BC5D2DAEE546}" srcOrd="0" destOrd="0" presId="urn:microsoft.com/office/officeart/2008/layout/VerticalCurvedList"/>
    <dgm:cxn modelId="{9D0218F4-9831-4AAB-9322-AC0CD8669684}" type="presParOf" srcId="{B3387EEE-4757-4292-9125-F3C48DB8F008}" destId="{333B8422-A55E-4EBA-8245-EA178FDE20E9}" srcOrd="7" destOrd="0" presId="urn:microsoft.com/office/officeart/2008/layout/VerticalCurvedList"/>
    <dgm:cxn modelId="{1EF255A3-0EDD-4152-A657-A337402794C8}" type="presParOf" srcId="{B3387EEE-4757-4292-9125-F3C48DB8F008}" destId="{4395367A-3F36-43A1-9FDE-E7B2F2910F3D}" srcOrd="8" destOrd="0" presId="urn:microsoft.com/office/officeart/2008/layout/VerticalCurvedList"/>
    <dgm:cxn modelId="{A24946CA-0ADF-449E-A35C-C25358BFB7D9}" type="presParOf" srcId="{4395367A-3F36-43A1-9FDE-E7B2F2910F3D}" destId="{76B5C65B-BB23-462C-8E0D-79FE2DF72B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B7877-3E05-4426-B3C6-D10F22376C3C}">
      <dsp:nvSpPr>
        <dsp:cNvPr id="0" name=""/>
        <dsp:cNvSpPr/>
      </dsp:nvSpPr>
      <dsp:spPr>
        <a:xfrm>
          <a:off x="-4595234" y="-704544"/>
          <a:ext cx="5473883" cy="5473883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8317E-8283-C942-8E03-0E6B9FF4ABF9}">
      <dsp:nvSpPr>
        <dsp:cNvPr id="0" name=""/>
        <dsp:cNvSpPr/>
      </dsp:nvSpPr>
      <dsp:spPr>
        <a:xfrm>
          <a:off x="460216" y="312501"/>
          <a:ext cx="7693943" cy="6253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Quality Review</a:t>
          </a:r>
        </a:p>
      </dsp:txBody>
      <dsp:txXfrm>
        <a:off x="460216" y="312501"/>
        <a:ext cx="7693943" cy="625327"/>
      </dsp:txXfrm>
    </dsp:sp>
    <dsp:sp modelId="{21914D5D-E16C-49CD-A352-60E2F69C9667}">
      <dsp:nvSpPr>
        <dsp:cNvPr id="0" name=""/>
        <dsp:cNvSpPr/>
      </dsp:nvSpPr>
      <dsp:spPr>
        <a:xfrm>
          <a:off x="69386" y="234335"/>
          <a:ext cx="781659" cy="781659"/>
        </a:xfrm>
        <a:prstGeom prst="ellipse">
          <a:avLst/>
        </a:prstGeom>
        <a:solidFill>
          <a:schemeClr val="accent3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620E71-A076-4DE0-A1E9-A6F47823257C}">
      <dsp:nvSpPr>
        <dsp:cNvPr id="0" name=""/>
        <dsp:cNvSpPr/>
      </dsp:nvSpPr>
      <dsp:spPr>
        <a:xfrm>
          <a:off x="818731" y="1250655"/>
          <a:ext cx="7335428" cy="6253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Product &amp; Design</a:t>
          </a:r>
        </a:p>
      </dsp:txBody>
      <dsp:txXfrm>
        <a:off x="818731" y="1250655"/>
        <a:ext cx="7335428" cy="625327"/>
      </dsp:txXfrm>
    </dsp:sp>
    <dsp:sp modelId="{96441064-E5F9-434A-9423-5F22C26F5AA0}">
      <dsp:nvSpPr>
        <dsp:cNvPr id="0" name=""/>
        <dsp:cNvSpPr/>
      </dsp:nvSpPr>
      <dsp:spPr>
        <a:xfrm>
          <a:off x="427901" y="1172489"/>
          <a:ext cx="781659" cy="781659"/>
        </a:xfrm>
        <a:prstGeom prst="ellipse">
          <a:avLst/>
        </a:prstGeom>
        <a:solidFill>
          <a:schemeClr val="accent3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73250C-46B4-4769-BD35-B1ED08162C25}">
      <dsp:nvSpPr>
        <dsp:cNvPr id="0" name=""/>
        <dsp:cNvSpPr/>
      </dsp:nvSpPr>
      <dsp:spPr>
        <a:xfrm>
          <a:off x="818731" y="2188810"/>
          <a:ext cx="7335428" cy="6253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Production Stability</a:t>
          </a:r>
        </a:p>
      </dsp:txBody>
      <dsp:txXfrm>
        <a:off x="818731" y="2188810"/>
        <a:ext cx="7335428" cy="625327"/>
      </dsp:txXfrm>
    </dsp:sp>
    <dsp:sp modelId="{5A1B194C-565C-4763-AA1A-BC5D2DAEE546}">
      <dsp:nvSpPr>
        <dsp:cNvPr id="0" name=""/>
        <dsp:cNvSpPr/>
      </dsp:nvSpPr>
      <dsp:spPr>
        <a:xfrm>
          <a:off x="427901" y="2110644"/>
          <a:ext cx="781659" cy="781659"/>
        </a:xfrm>
        <a:prstGeom prst="ellipse">
          <a:avLst/>
        </a:prstGeom>
        <a:solidFill>
          <a:schemeClr val="accent3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3B8422-A55E-4EBA-8245-EA178FDE20E9}">
      <dsp:nvSpPr>
        <dsp:cNvPr id="0" name=""/>
        <dsp:cNvSpPr/>
      </dsp:nvSpPr>
      <dsp:spPr>
        <a:xfrm>
          <a:off x="460216" y="3126964"/>
          <a:ext cx="7693943" cy="6253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Outstanding Items</a:t>
          </a:r>
        </a:p>
      </dsp:txBody>
      <dsp:txXfrm>
        <a:off x="460216" y="3126964"/>
        <a:ext cx="7693943" cy="625327"/>
      </dsp:txXfrm>
    </dsp:sp>
    <dsp:sp modelId="{76B5C65B-BB23-462C-8E0D-79FE2DF72BAA}">
      <dsp:nvSpPr>
        <dsp:cNvPr id="0" name=""/>
        <dsp:cNvSpPr/>
      </dsp:nvSpPr>
      <dsp:spPr>
        <a:xfrm>
          <a:off x="69386" y="3048798"/>
          <a:ext cx="781659" cy="781659"/>
        </a:xfrm>
        <a:prstGeom prst="ellipse">
          <a:avLst/>
        </a:prstGeom>
        <a:solidFill>
          <a:srgbClr val="9A9A9C"/>
        </a:solidFill>
        <a:ln w="6350" cap="flat" cmpd="sng" algn="ctr">
          <a:solidFill>
            <a:srgbClr val="0080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E33FF-4676-EE48-8F30-317D085970C0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24D68-16FB-2F45-B32A-71D04172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5DDA9-AF97-AC44-899E-CCFE9FF2A133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D1B27-39F6-5A47-9F56-BDB3D2C9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04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1C1-D6A6-F749-94A3-180BFCB35E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2594-8FC1-4765-B8B1-08236B3FE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0AAA8-8A50-4AA5-BEE5-E433ED6B4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0CB607-92C6-2143-B594-B328D9AFF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73" y="102394"/>
            <a:ext cx="8993779" cy="49385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58CB34-E8DC-3E4E-B3DB-D043668B858C}"/>
              </a:ext>
            </a:extLst>
          </p:cNvPr>
          <p:cNvSpPr/>
          <p:nvPr/>
        </p:nvSpPr>
        <p:spPr>
          <a:xfrm>
            <a:off x="102394" y="102394"/>
            <a:ext cx="9041606" cy="4938506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/>
        </p:nvSpPr>
        <p:spPr>
          <a:xfrm>
            <a:off x="3972313" y="102601"/>
            <a:ext cx="4257287" cy="493850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/>
        </p:nvSpPr>
        <p:spPr>
          <a:xfrm rot="5400000">
            <a:off x="-2497814" y="2497814"/>
            <a:ext cx="5143500" cy="14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/>
        </p:nvSpPr>
        <p:spPr>
          <a:xfrm>
            <a:off x="0" y="0"/>
            <a:ext cx="8215544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/>
        </p:nvSpPr>
        <p:spPr>
          <a:xfrm>
            <a:off x="0" y="5040901"/>
            <a:ext cx="8215544" cy="12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9783" y="2755780"/>
            <a:ext cx="3814238" cy="1402505"/>
          </a:xfrm>
          <a:prstGeom prst="rect">
            <a:avLst/>
          </a:prstGeom>
          <a:noFill/>
        </p:spPr>
        <p:txBody>
          <a:bodyPr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9783" y="4283662"/>
            <a:ext cx="3814238" cy="518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A1B2B-4850-804E-B4B2-222D01E73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56800"/>
            <a:ext cx="1364621" cy="371851"/>
          </a:xfrm>
          <a:prstGeom prst="rect">
            <a:avLst/>
          </a:prstGeom>
        </p:spPr>
      </p:pic>
      <p:pic>
        <p:nvPicPr>
          <p:cNvPr id="5" name="Picture 4" descr="A picture containing scene, room&#10;&#10;Description automatically generated">
            <a:extLst>
              <a:ext uri="{FF2B5EF4-FFF2-40B4-BE49-F238E27FC236}">
                <a16:creationId xmlns:a16="http://schemas.microsoft.com/office/drawing/2014/main" id="{FEADF436-7AF4-E041-8F7D-D51823A7E8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457200"/>
            <a:ext cx="1143000" cy="1143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6C8408-3953-2A44-BDAB-CCB53B76FBBC}"/>
              </a:ext>
            </a:extLst>
          </p:cNvPr>
          <p:cNvSpPr/>
          <p:nvPr/>
        </p:nvSpPr>
        <p:spPr>
          <a:xfrm>
            <a:off x="8215544" y="5029201"/>
            <a:ext cx="933136" cy="113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</p:spTree>
    <p:extLst>
      <p:ext uri="{BB962C8B-B14F-4D97-AF65-F5344CB8AC3E}">
        <p14:creationId xmlns:p14="http://schemas.microsoft.com/office/powerpoint/2010/main" val="26320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0CB607-92C6-2143-B594-B328D9AFF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7065"/>
            <a:ext cx="9144000" cy="49240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58CB34-E8DC-3E4E-B3DB-D043668B858C}"/>
              </a:ext>
            </a:extLst>
          </p:cNvPr>
          <p:cNvSpPr/>
          <p:nvPr/>
        </p:nvSpPr>
        <p:spPr>
          <a:xfrm>
            <a:off x="16727" y="14671"/>
            <a:ext cx="9127274" cy="5160248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/>
        </p:nvSpPr>
        <p:spPr>
          <a:xfrm>
            <a:off x="3958258" y="102601"/>
            <a:ext cx="4257287" cy="493850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/>
        </p:nvSpPr>
        <p:spPr>
          <a:xfrm rot="5400000">
            <a:off x="-2520553" y="2520553"/>
            <a:ext cx="5143500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/>
        </p:nvSpPr>
        <p:spPr>
          <a:xfrm>
            <a:off x="0" y="0"/>
            <a:ext cx="8215544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/>
        </p:nvSpPr>
        <p:spPr>
          <a:xfrm>
            <a:off x="0" y="5041107"/>
            <a:ext cx="8215544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9783" y="2755780"/>
            <a:ext cx="3814238" cy="1402505"/>
          </a:xfrm>
          <a:prstGeom prst="rect">
            <a:avLst/>
          </a:prstGeom>
          <a:noFill/>
        </p:spPr>
        <p:txBody>
          <a:bodyPr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9783" y="4283662"/>
            <a:ext cx="3814238" cy="518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A1B2B-4850-804E-B4B2-222D01E73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886" y="294140"/>
            <a:ext cx="1646135" cy="448562"/>
          </a:xfrm>
          <a:prstGeom prst="rect">
            <a:avLst/>
          </a:prstGeom>
        </p:spPr>
      </p:pic>
      <p:pic>
        <p:nvPicPr>
          <p:cNvPr id="16" name="Picture 15" descr="A picture containing scene, room&#10;&#10;Description automatically generated">
            <a:extLst>
              <a:ext uri="{FF2B5EF4-FFF2-40B4-BE49-F238E27FC236}">
                <a16:creationId xmlns:a16="http://schemas.microsoft.com/office/drawing/2014/main" id="{C3E2DFC0-6DBA-6242-A5ED-3F9D0F8768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9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0CB607-92C6-2143-B594-B328D9AFF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394" y="102394"/>
            <a:ext cx="9041606" cy="49385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58CB34-E8DC-3E4E-B3DB-D043668B858C}"/>
              </a:ext>
            </a:extLst>
          </p:cNvPr>
          <p:cNvSpPr/>
          <p:nvPr/>
        </p:nvSpPr>
        <p:spPr>
          <a:xfrm>
            <a:off x="106309" y="82290"/>
            <a:ext cx="9127274" cy="5160248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/>
        </p:nvSpPr>
        <p:spPr>
          <a:xfrm>
            <a:off x="3958258" y="102601"/>
            <a:ext cx="4257287" cy="493850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/>
        </p:nvSpPr>
        <p:spPr>
          <a:xfrm rot="5400000">
            <a:off x="-2520553" y="2520553"/>
            <a:ext cx="5143500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/>
        </p:nvSpPr>
        <p:spPr>
          <a:xfrm>
            <a:off x="0" y="0"/>
            <a:ext cx="8215544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/>
        </p:nvSpPr>
        <p:spPr>
          <a:xfrm>
            <a:off x="0" y="5041107"/>
            <a:ext cx="8215544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9783" y="2755780"/>
            <a:ext cx="3814238" cy="1402505"/>
          </a:xfrm>
          <a:prstGeom prst="rect">
            <a:avLst/>
          </a:prstGeom>
          <a:noFill/>
        </p:spPr>
        <p:txBody>
          <a:bodyPr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9783" y="4283662"/>
            <a:ext cx="3814238" cy="518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A1B2B-4850-804E-B4B2-222D01E73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886" y="294140"/>
            <a:ext cx="1646135" cy="448562"/>
          </a:xfrm>
          <a:prstGeom prst="rect">
            <a:avLst/>
          </a:prstGeom>
        </p:spPr>
      </p:pic>
      <p:pic>
        <p:nvPicPr>
          <p:cNvPr id="16" name="Picture 15" descr="A picture containing scene, room&#10;&#10;Description automatically generated">
            <a:extLst>
              <a:ext uri="{FF2B5EF4-FFF2-40B4-BE49-F238E27FC236}">
                <a16:creationId xmlns:a16="http://schemas.microsoft.com/office/drawing/2014/main" id="{FD28ADC9-2D3A-DB40-AE67-970338068F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37167" y="4959223"/>
            <a:ext cx="3400538" cy="15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 2020 Simeio Solutions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857CA6-E153-1549-ABC9-4660328BA7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2234770"/>
            <a:ext cx="8694341" cy="2724281"/>
          </a:xfrm>
        </p:spPr>
        <p:txBody>
          <a:bodyPr/>
          <a:lstStyle>
            <a:lvl1pPr marL="200025" indent="-200025" algn="l">
              <a:buFontTx/>
              <a:buBlip>
                <a:blip r:embed="rId2"/>
              </a:buBlip>
              <a:defRPr sz="1500" b="1"/>
            </a:lvl1pPr>
            <a:lvl2pPr marL="407194" indent="-207169" algn="l">
              <a:buFontTx/>
              <a:buBlip>
                <a:blip r:embed="rId2"/>
              </a:buBlip>
              <a:defRPr sz="1500" b="1"/>
            </a:lvl2pPr>
            <a:lvl3pPr marL="607219" indent="-200025" algn="l">
              <a:buFontTx/>
              <a:buBlip>
                <a:blip r:embed="rId2"/>
              </a:buBlip>
              <a:defRPr sz="1500" b="1"/>
            </a:lvl3pPr>
            <a:lvl4pPr marL="807244" indent="-200025" algn="l">
              <a:buFontTx/>
              <a:buBlip>
                <a:blip r:embed="rId2"/>
              </a:buBlip>
              <a:defRPr sz="1500" b="1"/>
            </a:lvl4pPr>
            <a:lvl5pPr marL="1007269" indent="-200025" algn="l">
              <a:buFontTx/>
              <a:buBlip>
                <a:blip r:embed="rId2"/>
              </a:buBlip>
              <a:defRPr sz="15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5B1F6-A30A-A541-8A3C-2519D44BC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570551"/>
            <a:ext cx="8694343" cy="1611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779483-0843-8A4A-9BEC-C062B9AF2FCD}"/>
              </a:ext>
            </a:extLst>
          </p:cNvPr>
          <p:cNvSpPr/>
          <p:nvPr/>
        </p:nvSpPr>
        <p:spPr>
          <a:xfrm>
            <a:off x="228600" y="559835"/>
            <a:ext cx="8694341" cy="1611381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8EEA4B-3578-7C42-AAF3-DD54B01EE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7542" y="4948336"/>
            <a:ext cx="230082" cy="13733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525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1368B8-86C7-FC4B-A3F0-FBB4138D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9614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33866AE-567F-E84E-A78F-1A5415D2D0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77468"/>
            <a:ext cx="8686800" cy="4266007"/>
          </a:xfrm>
        </p:spPr>
        <p:txBody>
          <a:bodyPr anchor="t"/>
          <a:lstStyle>
            <a:lvl1pPr marL="0" indent="0" algn="l">
              <a:buFont typeface="+mj-lt"/>
              <a:buNone/>
              <a:defRPr sz="3597" b="1">
                <a:solidFill>
                  <a:srgbClr val="005569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 Title.</a:t>
            </a:r>
          </a:p>
          <a:p>
            <a:pPr lvl="0"/>
            <a:r>
              <a:rPr lang="en-US"/>
              <a:t>Section 2 Title.</a:t>
            </a:r>
          </a:p>
          <a:p>
            <a:pPr lvl="0"/>
            <a:r>
              <a:rPr lang="en-US"/>
              <a:t>Section 3 Title.</a:t>
            </a:r>
          </a:p>
          <a:p>
            <a:pPr lvl="0"/>
            <a:r>
              <a:rPr lang="en-US"/>
              <a:t>Section 4 Title.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8D29C4-D6B8-A447-833B-9D2D6C2F5E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37167" y="4959223"/>
            <a:ext cx="3400538" cy="15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 2020 Simeio Solutions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74BECFD-430D-1641-B689-34471FDF22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847542" y="4948336"/>
            <a:ext cx="230082" cy="137339"/>
          </a:xfrm>
        </p:spPr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CD740-0403-F349-A7B0-89EC933C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34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 Transition">
    <p:bg>
      <p:bgPr>
        <a:gradFill>
          <a:gsLst>
            <a:gs pos="0">
              <a:schemeClr val="bg1"/>
            </a:gs>
            <a:gs pos="91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080C53-BF54-8B42-8D66-92722F082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313234"/>
            <a:ext cx="7258049" cy="3830266"/>
          </a:xfrm>
        </p:spPr>
        <p:txBody>
          <a:bodyPr lIns="365760" tIns="0" rIns="0" bIns="91440" anchor="b"/>
          <a:lstStyle>
            <a:lvl1pPr marL="0" indent="0">
              <a:lnSpc>
                <a:spcPts val="9991"/>
              </a:lnSpc>
              <a:spcBef>
                <a:spcPts val="150"/>
              </a:spcBef>
              <a:buNone/>
              <a:defRPr sz="1148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Transition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77500-6968-2145-B9AC-5271695BED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8600" y="4948336"/>
            <a:ext cx="3400538" cy="155813"/>
          </a:xfrm>
        </p:spPr>
        <p:txBody>
          <a:bodyPr/>
          <a:lstStyle/>
          <a:p>
            <a:r>
              <a:rPr lang="en-US"/>
              <a:t>Copyright ©  2020 Simeio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B40F6-01B4-2545-951D-07D441356F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4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37167" y="4959223"/>
            <a:ext cx="3400538" cy="15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 2020 Simeio Solutions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C8E683B-F860-2647-B174-A28A7938EE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1" y="677434"/>
            <a:ext cx="8694341" cy="4281788"/>
          </a:xfrm>
        </p:spPr>
        <p:txBody>
          <a:bodyPr/>
          <a:lstStyle>
            <a:lvl1pPr marL="200025" indent="-200025" algn="l">
              <a:buFontTx/>
              <a:buBlip>
                <a:blip r:embed="rId2"/>
              </a:buBlip>
              <a:defRPr sz="1500" b="1"/>
            </a:lvl1pPr>
            <a:lvl2pPr marL="407194" indent="-207169" algn="l">
              <a:buFontTx/>
              <a:buBlip>
                <a:blip r:embed="rId2"/>
              </a:buBlip>
              <a:defRPr sz="1500" b="1"/>
            </a:lvl2pPr>
            <a:lvl3pPr marL="607219" indent="-200025" algn="l">
              <a:buFontTx/>
              <a:buBlip>
                <a:blip r:embed="rId2"/>
              </a:buBlip>
              <a:defRPr sz="1500" b="1"/>
            </a:lvl3pPr>
            <a:lvl4pPr marL="807244" indent="-200025" algn="l">
              <a:buFontTx/>
              <a:buBlip>
                <a:blip r:embed="rId2"/>
              </a:buBlip>
              <a:defRPr sz="1500" b="1"/>
            </a:lvl4pPr>
            <a:lvl5pPr marL="1007269" indent="-200025" algn="l">
              <a:buFontTx/>
              <a:buBlip>
                <a:blip r:embed="rId2"/>
              </a:buBlip>
              <a:defRPr sz="15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CBCEA-86E7-EE44-A8DF-A63BF852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0719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Formatted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1"/>
          </p:nvPr>
        </p:nvSpPr>
        <p:spPr>
          <a:xfrm>
            <a:off x="228600" y="713592"/>
            <a:ext cx="8686800" cy="42013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0025" indent="-200025" algn="l">
              <a:buFontTx/>
              <a:buBlip>
                <a:blip r:embed="rId2"/>
              </a:buBlip>
              <a:defRPr/>
            </a:lvl1pPr>
            <a:lvl2pPr marL="407194" indent="-207169" algn="l">
              <a:buFontTx/>
              <a:buBlip>
                <a:blip r:embed="rId2"/>
              </a:buBlip>
              <a:defRPr/>
            </a:lvl2pPr>
            <a:lvl3pPr marL="607219" indent="-200025" algn="l">
              <a:buFontTx/>
              <a:buBlip>
                <a:blip r:embed="rId2"/>
              </a:buBlip>
              <a:defRPr/>
            </a:lvl3pPr>
            <a:lvl4pPr marL="807244" indent="-200025" algn="l">
              <a:buFontTx/>
              <a:buBlip>
                <a:blip r:embed="rId2"/>
              </a:buBlip>
              <a:defRPr/>
            </a:lvl4pPr>
            <a:lvl5pPr marL="1007269" indent="-200025" algn="l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92BA9B3D-B19A-904A-B2ED-E79AC576FE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28600" y="4959223"/>
            <a:ext cx="3400538" cy="15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 2020 Simeio Solutions 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489B354-DB36-6B4A-A35D-F4CE54B498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47542" y="4948336"/>
            <a:ext cx="230082" cy="137339"/>
          </a:xfrm>
        </p:spPr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15532-24EC-1B4F-81AA-6568846065A7}"/>
              </a:ext>
            </a:extLst>
          </p:cNvPr>
          <p:cNvSpPr/>
          <p:nvPr/>
        </p:nvSpPr>
        <p:spPr>
          <a:xfrm>
            <a:off x="0" y="0"/>
            <a:ext cx="782955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D8C1D-B311-AA47-9F7C-44DE7CF9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31" y="43114"/>
            <a:ext cx="7624820" cy="5155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152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atte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E2BB49-A8DC-F348-8ED6-EDA27C1C86FC}"/>
              </a:ext>
            </a:extLst>
          </p:cNvPr>
          <p:cNvSpPr/>
          <p:nvPr/>
        </p:nvSpPr>
        <p:spPr>
          <a:xfrm>
            <a:off x="2731957" y="-11243"/>
            <a:ext cx="6412043" cy="5383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-11243" y="-11242"/>
            <a:ext cx="2743200" cy="5154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2859374" y="527067"/>
            <a:ext cx="5918793" cy="4416408"/>
          </a:xfrm>
        </p:spPr>
        <p:txBody>
          <a:bodyPr/>
          <a:lstStyle>
            <a:lvl1pPr marL="200025" indent="-200025" algn="l">
              <a:buFontTx/>
              <a:buBlip>
                <a:blip r:embed="rId2"/>
              </a:buBlip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 hasCustomPrompt="1"/>
          </p:nvPr>
        </p:nvSpPr>
        <p:spPr>
          <a:xfrm>
            <a:off x="228600" y="2571750"/>
            <a:ext cx="2390931" cy="2371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0025" indent="-200025" algn="ctr">
              <a:buFontTx/>
              <a:buBlip>
                <a:blip r:embed="rId2"/>
              </a:buBlip>
              <a:defRPr sz="1799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D24FC09-49B6-C842-997C-087054C9A7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36428" y="4959223"/>
            <a:ext cx="3400538" cy="15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 2020 Simeio Solutions 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1735BAA-2D1D-8045-9F9F-212CDFDD0A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847542" y="4948336"/>
            <a:ext cx="230082" cy="137339"/>
          </a:xfrm>
        </p:spPr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2889CFC-39F9-8C4B-8EB9-FF726F7D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27067"/>
            <a:ext cx="2390931" cy="165404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18C38D-19A4-A14E-9522-8D26AF67FC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87" y="133089"/>
            <a:ext cx="957198" cy="2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71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rge Intr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44DF2-A5A3-D345-907C-8AEA50308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18404" y="1"/>
            <a:ext cx="3643544" cy="51150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/>
        </p:nvSpPr>
        <p:spPr>
          <a:xfrm rot="5400000">
            <a:off x="4782658" y="735747"/>
            <a:ext cx="5115035" cy="364354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994198B-71D0-DF4D-82C3-771D73D4AE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44258" y="4959223"/>
            <a:ext cx="3400538" cy="15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 2020 Simeio Solutions 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A488ACA1-AA8F-2A4B-A71B-2879194AFD15}"/>
              </a:ext>
            </a:extLst>
          </p:cNvPr>
          <p:cNvSpPr/>
          <p:nvPr/>
        </p:nvSpPr>
        <p:spPr>
          <a:xfrm rot="5400000">
            <a:off x="5350244" y="2586345"/>
            <a:ext cx="712695" cy="3780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379E1-A3C0-624F-B2EA-82DC422883B2}"/>
              </a:ext>
            </a:extLst>
          </p:cNvPr>
          <p:cNvSpPr txBox="1"/>
          <p:nvPr/>
        </p:nvSpPr>
        <p:spPr>
          <a:xfrm>
            <a:off x="5954189" y="741865"/>
            <a:ext cx="298423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4871572-9C3F-AE4A-898C-9BC20140B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7542" y="4948336"/>
            <a:ext cx="230082" cy="13733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525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8484ACB7-7AB8-044C-B7A6-3E2BC25737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05574" y="700715"/>
            <a:ext cx="5170350" cy="4132948"/>
          </a:xfrm>
        </p:spPr>
        <p:txBody>
          <a:bodyPr/>
          <a:lstStyle>
            <a:lvl1pPr marL="200025" indent="-200025" algn="l">
              <a:buFontTx/>
              <a:buBlip>
                <a:blip r:embed="rId3"/>
              </a:buBlip>
              <a:defRPr/>
            </a:lvl1pPr>
            <a:lvl2pPr marL="407194" indent="-207169" algn="l">
              <a:buFontTx/>
              <a:buBlip>
                <a:blip r:embed="rId3"/>
              </a:buBlip>
              <a:defRPr/>
            </a:lvl2pPr>
            <a:lvl3pPr marL="607219" indent="-200025" algn="l">
              <a:buFontTx/>
              <a:buBlip>
                <a:blip r:embed="rId3"/>
              </a:buBlip>
              <a:defRPr/>
            </a:lvl3pPr>
            <a:lvl4pPr marL="807244" indent="-200025" algn="l">
              <a:buFontTx/>
              <a:buBlip>
                <a:blip r:embed="rId3"/>
              </a:buBlip>
              <a:defRPr/>
            </a:lvl4pPr>
            <a:lvl5pPr marL="1007269" indent="-200025" algn="l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3A696162-1BDE-EA4F-8FF2-90A718F37C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5811" y="894727"/>
            <a:ext cx="2700992" cy="3811197"/>
          </a:xfrm>
        </p:spPr>
        <p:txBody>
          <a:bodyPr/>
          <a:lstStyle>
            <a:lvl1pPr marL="200025" indent="-200025" algn="l">
              <a:buFontTx/>
              <a:buBlip>
                <a:blip r:embed="rId3"/>
              </a:buBlip>
              <a:defRPr/>
            </a:lvl1pPr>
            <a:lvl2pPr marL="407194" indent="-207169" algn="l">
              <a:buFontTx/>
              <a:buBlip>
                <a:blip r:embed="rId3"/>
              </a:buBlip>
              <a:defRPr/>
            </a:lvl2pPr>
            <a:lvl3pPr marL="607219" indent="-200025" algn="l">
              <a:buFontTx/>
              <a:buBlip>
                <a:blip r:embed="rId3"/>
              </a:buBlip>
              <a:defRPr/>
            </a:lvl3pPr>
            <a:lvl4pPr marL="807244" indent="-200025" algn="l">
              <a:buFontTx/>
              <a:buBlip>
                <a:blip r:embed="rId3"/>
              </a:buBlip>
              <a:defRPr/>
            </a:lvl4pPr>
            <a:lvl5pPr marL="1007269" indent="-200025" algn="l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EF25A8BA-4118-A64C-99DB-47CFC6A46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5517548" cy="514350"/>
          </a:xfrm>
          <a:prstGeom prst="rect">
            <a:avLst/>
          </a:prstGeom>
          <a:gradFill>
            <a:gsLst>
              <a:gs pos="0">
                <a:schemeClr val="tx1"/>
              </a:gs>
              <a:gs pos="4800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   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CEEA75-9959-3D4A-B9C1-1448268ED8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141" y="131862"/>
            <a:ext cx="94980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70856"/>
            <a:ext cx="8229600" cy="40760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47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rge Intr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44DF2-A5A3-D345-907C-8AEA50308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643544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/>
        </p:nvSpPr>
        <p:spPr>
          <a:xfrm rot="5400000">
            <a:off x="-749979" y="749980"/>
            <a:ext cx="5143501" cy="364354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994198B-71D0-DF4D-82C3-771D73D4AE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38680" y="4959223"/>
            <a:ext cx="3400538" cy="15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 2020 Simeio Solutions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38956-D480-854C-BB77-2259BE4F33C3}"/>
              </a:ext>
            </a:extLst>
          </p:cNvPr>
          <p:cNvSpPr/>
          <p:nvPr/>
        </p:nvSpPr>
        <p:spPr>
          <a:xfrm>
            <a:off x="3500179" y="1597318"/>
            <a:ext cx="352312" cy="21835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374C66-3BBE-B941-AE7A-BC6E4E11AD3A}"/>
              </a:ext>
            </a:extLst>
          </p:cNvPr>
          <p:cNvSpPr txBox="1"/>
          <p:nvPr/>
        </p:nvSpPr>
        <p:spPr>
          <a:xfrm>
            <a:off x="3849664" y="175829"/>
            <a:ext cx="426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</a:rPr>
              <a:t>Click here to edit Master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C738C0-E15C-2E4B-85AC-FA0D3B03D3BD}"/>
              </a:ext>
            </a:extLst>
          </p:cNvPr>
          <p:cNvSpPr txBox="1"/>
          <p:nvPr/>
        </p:nvSpPr>
        <p:spPr>
          <a:xfrm>
            <a:off x="392962" y="741865"/>
            <a:ext cx="298423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578CFA89-905A-2848-91A8-9624DD30AB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4583" y="894727"/>
            <a:ext cx="2700992" cy="3811197"/>
          </a:xfrm>
        </p:spPr>
        <p:txBody>
          <a:bodyPr/>
          <a:lstStyle>
            <a:lvl1pPr marL="200025" indent="-200025" algn="l">
              <a:buFontTx/>
              <a:buBlip>
                <a:blip r:embed="rId3"/>
              </a:buBlip>
              <a:defRPr/>
            </a:lvl1pPr>
            <a:lvl2pPr marL="407194" indent="-207169" algn="l">
              <a:buFontTx/>
              <a:buBlip>
                <a:blip r:embed="rId3"/>
              </a:buBlip>
              <a:defRPr/>
            </a:lvl2pPr>
            <a:lvl3pPr marL="607219" indent="-200025" algn="l">
              <a:buFontTx/>
              <a:buBlip>
                <a:blip r:embed="rId3"/>
              </a:buBlip>
              <a:defRPr/>
            </a:lvl3pPr>
            <a:lvl4pPr marL="807244" indent="-200025" algn="l">
              <a:buFontTx/>
              <a:buBlip>
                <a:blip r:embed="rId3"/>
              </a:buBlip>
              <a:defRPr/>
            </a:lvl4pPr>
            <a:lvl5pPr marL="1007269" indent="-200025" algn="l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8B0E6CCA-07F5-D14D-8BDA-90184A059B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02238" y="700715"/>
            <a:ext cx="4913162" cy="4132948"/>
          </a:xfrm>
        </p:spPr>
        <p:txBody>
          <a:bodyPr/>
          <a:lstStyle>
            <a:lvl1pPr marL="200025" indent="-200025" algn="l">
              <a:buFontTx/>
              <a:buBlip>
                <a:blip r:embed="rId3"/>
              </a:buBlip>
              <a:defRPr/>
            </a:lvl1pPr>
            <a:lvl2pPr marL="407194" indent="-207169" algn="l">
              <a:buFontTx/>
              <a:buBlip>
                <a:blip r:embed="rId3"/>
              </a:buBlip>
              <a:defRPr/>
            </a:lvl2pPr>
            <a:lvl3pPr marL="607219" indent="-200025" algn="l">
              <a:buFontTx/>
              <a:buBlip>
                <a:blip r:embed="rId3"/>
              </a:buBlip>
              <a:defRPr/>
            </a:lvl3pPr>
            <a:lvl4pPr marL="807244" indent="-200025" algn="l">
              <a:buFontTx/>
              <a:buBlip>
                <a:blip r:embed="rId3"/>
              </a:buBlip>
              <a:defRPr/>
            </a:lvl4pPr>
            <a:lvl5pPr marL="1007269" indent="-200025" algn="l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13937927-E8C1-2646-80BC-66264F109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9218" y="1"/>
            <a:ext cx="4127803" cy="514350"/>
          </a:xfrm>
          <a:prstGeom prst="rect">
            <a:avLst/>
          </a:prstGeom>
          <a:gradFill>
            <a:gsLst>
              <a:gs pos="0">
                <a:schemeClr val="tx1"/>
              </a:gs>
              <a:gs pos="4800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  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76B9B4-8725-814B-B312-BEAD854EA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141" y="131862"/>
            <a:ext cx="94980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19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12677A-675D-DB48-AF74-3CFFD4D5AFFF}"/>
              </a:ext>
            </a:extLst>
          </p:cNvPr>
          <p:cNvSpPr/>
          <p:nvPr/>
        </p:nvSpPr>
        <p:spPr>
          <a:xfrm>
            <a:off x="0" y="0"/>
            <a:ext cx="9144000" cy="6629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632D2-B838-A947-B1D3-B229CB6B6F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2176" y="662960"/>
            <a:ext cx="7367588" cy="3266625"/>
          </a:xfrm>
        </p:spPr>
        <p:txBody>
          <a:bodyPr/>
          <a:lstStyle>
            <a:lvl1pPr algn="ctr">
              <a:defRPr sz="4396" b="1">
                <a:solidFill>
                  <a:schemeClr val="bg1"/>
                </a:solidFill>
                <a:latin typeface="+mj-lt"/>
              </a:defRPr>
            </a:lvl1pPr>
            <a:lvl2pPr>
              <a:defRPr sz="1998">
                <a:solidFill>
                  <a:schemeClr val="bg1"/>
                </a:solidFill>
              </a:defRPr>
            </a:lvl2pPr>
            <a:lvl3pPr>
              <a:defRPr sz="1799">
                <a:solidFill>
                  <a:schemeClr val="bg1"/>
                </a:solidFill>
              </a:defRPr>
            </a:lvl3pPr>
            <a:lvl4pPr>
              <a:defRPr sz="1598">
                <a:solidFill>
                  <a:schemeClr val="bg1"/>
                </a:solidFill>
              </a:defRPr>
            </a:lvl4pPr>
            <a:lvl5pPr>
              <a:defRPr sz="159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“Quote goes here.”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50912-8860-4D4A-9797-0B3432EED6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176" y="4192517"/>
            <a:ext cx="7367588" cy="501186"/>
          </a:xfrm>
        </p:spPr>
        <p:txBody>
          <a:bodyPr/>
          <a:lstStyle>
            <a:lvl1pPr algn="ctr">
              <a:defRPr sz="1399" spc="599">
                <a:solidFill>
                  <a:schemeClr val="accent3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PERSON</a:t>
            </a:r>
          </a:p>
          <a:p>
            <a:pPr lvl="0"/>
            <a:r>
              <a:rPr lang="en-US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5752FC-40B3-5E40-845D-5EA132D5CA3D}"/>
              </a:ext>
            </a:extLst>
          </p:cNvPr>
          <p:cNvCxnSpPr>
            <a:cxnSpLocks/>
          </p:cNvCxnSpPr>
          <p:nvPr/>
        </p:nvCxnSpPr>
        <p:spPr>
          <a:xfrm>
            <a:off x="4332657" y="4061052"/>
            <a:ext cx="47868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FD24C8B-DD67-E440-B340-17F1A06A9D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87" y="133089"/>
            <a:ext cx="957198" cy="2616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E726DE-348D-4F43-B1BC-55E066D8B8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8600" y="4959223"/>
            <a:ext cx="3400538" cy="155813"/>
          </a:xfrm>
        </p:spPr>
        <p:txBody>
          <a:bodyPr/>
          <a:lstStyle/>
          <a:p>
            <a:r>
              <a:rPr lang="en-US"/>
              <a:t>Copyright ©  2020 Simeio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E6915-AD44-9A49-9A3F-7982181071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0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FCD3A752-B407-7C4E-A379-3A2913A301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28600" y="4959223"/>
            <a:ext cx="3400538" cy="15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 2020 Simeio Solutions 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35E1FD6-85A2-2448-B1E9-6A1DEE4279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47542" y="4948336"/>
            <a:ext cx="230082" cy="137339"/>
          </a:xfrm>
        </p:spPr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4CD227-99AA-4B4C-B07B-0FCE68461CD2}"/>
              </a:ext>
            </a:extLst>
          </p:cNvPr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E5E619-45C3-AF43-B299-F4318E3D86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600" y="514350"/>
            <a:ext cx="8686800" cy="44291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9386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CE9649-5C70-484B-9755-5E3B22DC59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8" y="91074"/>
            <a:ext cx="8813008" cy="49381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E1735E-C9A4-3C4F-9E91-38836D530FCE}"/>
              </a:ext>
            </a:extLst>
          </p:cNvPr>
          <p:cNvSpPr/>
          <p:nvPr/>
        </p:nvSpPr>
        <p:spPr>
          <a:xfrm>
            <a:off x="92996" y="110032"/>
            <a:ext cx="8946584" cy="4976384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/>
        </p:nvSpPr>
        <p:spPr>
          <a:xfrm rot="5400000">
            <a:off x="3967788" y="-11558"/>
            <a:ext cx="5060233" cy="508335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/>
        </p:nvSpPr>
        <p:spPr>
          <a:xfrm rot="5400000">
            <a:off x="-2529947" y="2520553"/>
            <a:ext cx="5143500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/>
        </p:nvGrpSpPr>
        <p:grpSpPr>
          <a:xfrm>
            <a:off x="-9395" y="0"/>
            <a:ext cx="3958259" cy="51435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8148" y="4948336"/>
            <a:ext cx="230082" cy="137339"/>
          </a:xfrm>
        </p:spPr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768" y="2171012"/>
            <a:ext cx="3814238" cy="1402505"/>
          </a:xfrm>
          <a:prstGeom prst="rect">
            <a:avLst/>
          </a:prstGeom>
          <a:noFill/>
        </p:spPr>
        <p:txBody>
          <a:bodyPr anchor="b"/>
          <a:lstStyle>
            <a:lvl1pPr algn="r">
              <a:defRPr sz="49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4355" y="3768790"/>
            <a:ext cx="2901651" cy="20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4355" y="4073417"/>
            <a:ext cx="2901651" cy="189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4355" y="4363190"/>
            <a:ext cx="2901651" cy="189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04469" y="4652963"/>
            <a:ext cx="2902745" cy="1893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48DCE2-7444-E944-86DA-3A685E4579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141" y="141237"/>
            <a:ext cx="94980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30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A05C816-EC54-F940-AFA8-BEEB7FB568B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8601" y="685800"/>
            <a:ext cx="8694341" cy="42625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0025" indent="-200025" algn="l">
              <a:buFontTx/>
              <a:buBlip>
                <a:blip r:embed="rId2"/>
              </a:buBlip>
              <a:defRPr/>
            </a:lvl1pPr>
            <a:lvl2pPr marL="407194" indent="-207169" algn="l">
              <a:buFontTx/>
              <a:buBlip>
                <a:blip r:embed="rId2"/>
              </a:buBlip>
              <a:defRPr/>
            </a:lvl2pPr>
            <a:lvl3pPr marL="607219" indent="-200025" algn="l">
              <a:buFontTx/>
              <a:buBlip>
                <a:blip r:embed="rId2"/>
              </a:buBlip>
              <a:defRPr/>
            </a:lvl3pPr>
            <a:lvl4pPr marL="807244" indent="-200025" algn="l">
              <a:buFontTx/>
              <a:buBlip>
                <a:blip r:embed="rId2"/>
              </a:buBlip>
              <a:defRPr/>
            </a:lvl4pPr>
            <a:lvl5pPr marL="1007269" indent="-200025" algn="l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6C606AF9-4D8E-264F-88C8-2BA93EB5F05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37167" y="4959223"/>
            <a:ext cx="3400538" cy="15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 2020 Simeio Solutions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A9E1057-D29E-2345-892D-4DC0065D6D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47542" y="4948336"/>
            <a:ext cx="230082" cy="137339"/>
          </a:xfrm>
        </p:spPr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525EAC-9A26-8C4D-B3AB-F53A3A4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518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68521CB-4C99-8E44-8556-BC90074C42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1" y="677434"/>
            <a:ext cx="8694341" cy="4266041"/>
          </a:xfrm>
        </p:spPr>
        <p:txBody>
          <a:bodyPr/>
          <a:lstStyle>
            <a:lvl1pPr marL="200025" indent="-200025" algn="l">
              <a:buFontTx/>
              <a:buBlip>
                <a:blip r:embed="rId2"/>
              </a:buBlip>
              <a:defRPr sz="1500" b="1"/>
            </a:lvl1pPr>
            <a:lvl2pPr marL="407194" indent="-207169" algn="l">
              <a:buFontTx/>
              <a:buBlip>
                <a:blip r:embed="rId2"/>
              </a:buBlip>
              <a:defRPr sz="1500" b="1"/>
            </a:lvl2pPr>
            <a:lvl3pPr marL="607219" indent="-200025" algn="l">
              <a:buFontTx/>
              <a:buBlip>
                <a:blip r:embed="rId2"/>
              </a:buBlip>
              <a:defRPr sz="1500" b="1"/>
            </a:lvl3pPr>
            <a:lvl4pPr marL="807244" indent="-200025" algn="l">
              <a:buFontTx/>
              <a:buBlip>
                <a:blip r:embed="rId2"/>
              </a:buBlip>
              <a:defRPr sz="1500" b="1"/>
            </a:lvl4pPr>
            <a:lvl5pPr marL="1007269" indent="-200025" algn="l">
              <a:buFontTx/>
              <a:buBlip>
                <a:blip r:embed="rId2"/>
              </a:buBlip>
              <a:defRPr sz="15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3BA15-AC71-644D-8724-D5015E932A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8600" y="4959223"/>
            <a:ext cx="3400538" cy="155813"/>
          </a:xfrm>
        </p:spPr>
        <p:txBody>
          <a:bodyPr/>
          <a:lstStyle/>
          <a:p>
            <a:r>
              <a:rPr lang="en-US"/>
              <a:t>Copyright ©  2020 Simeio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DFB07-95A7-334D-9520-20D94D5B64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B074FF-F01E-1E4F-A532-AB06E2B1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423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3178098" y="1"/>
            <a:ext cx="5965903" cy="5026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9"/>
          <p:cNvSpPr/>
          <p:nvPr userDrawn="1"/>
        </p:nvSpPr>
        <p:spPr>
          <a:xfrm>
            <a:off x="0" y="0"/>
            <a:ext cx="4752975" cy="5143500"/>
          </a:xfrm>
          <a:custGeom>
            <a:avLst/>
            <a:gdLst>
              <a:gd name="connsiteX0" fmla="*/ 0 w 5050971"/>
              <a:gd name="connsiteY0" fmla="*/ 0 h 6858000"/>
              <a:gd name="connsiteX1" fmla="*/ 5050971 w 5050971"/>
              <a:gd name="connsiteY1" fmla="*/ 0 h 6858000"/>
              <a:gd name="connsiteX2" fmla="*/ 5050971 w 5050971"/>
              <a:gd name="connsiteY2" fmla="*/ 6858000 h 6858000"/>
              <a:gd name="connsiteX3" fmla="*/ 0 w 5050971"/>
              <a:gd name="connsiteY3" fmla="*/ 6858000 h 6858000"/>
              <a:gd name="connsiteX4" fmla="*/ 0 w 5050971"/>
              <a:gd name="connsiteY4" fmla="*/ 0 h 6858000"/>
              <a:gd name="connsiteX0" fmla="*/ 0 w 5497285"/>
              <a:gd name="connsiteY0" fmla="*/ 0 h 6858000"/>
              <a:gd name="connsiteX1" fmla="*/ 5497285 w 5497285"/>
              <a:gd name="connsiteY1" fmla="*/ 0 h 6858000"/>
              <a:gd name="connsiteX2" fmla="*/ 5050971 w 5497285"/>
              <a:gd name="connsiteY2" fmla="*/ 6858000 h 6858000"/>
              <a:gd name="connsiteX3" fmla="*/ 0 w 5497285"/>
              <a:gd name="connsiteY3" fmla="*/ 6858000 h 6858000"/>
              <a:gd name="connsiteX4" fmla="*/ 0 w 5497285"/>
              <a:gd name="connsiteY4" fmla="*/ 0 h 6858000"/>
              <a:gd name="connsiteX0" fmla="*/ 0 w 5497285"/>
              <a:gd name="connsiteY0" fmla="*/ 0 h 6858000"/>
              <a:gd name="connsiteX1" fmla="*/ 5497285 w 5497285"/>
              <a:gd name="connsiteY1" fmla="*/ 0 h 6858000"/>
              <a:gd name="connsiteX2" fmla="*/ 4354285 w 5497285"/>
              <a:gd name="connsiteY2" fmla="*/ 6858000 h 6858000"/>
              <a:gd name="connsiteX3" fmla="*/ 0 w 5497285"/>
              <a:gd name="connsiteY3" fmla="*/ 6858000 h 6858000"/>
              <a:gd name="connsiteX4" fmla="*/ 0 w 5497285"/>
              <a:gd name="connsiteY4" fmla="*/ 0 h 6858000"/>
              <a:gd name="connsiteX0" fmla="*/ 0 w 5399314"/>
              <a:gd name="connsiteY0" fmla="*/ 0 h 6858000"/>
              <a:gd name="connsiteX1" fmla="*/ 5399314 w 5399314"/>
              <a:gd name="connsiteY1" fmla="*/ 0 h 6858000"/>
              <a:gd name="connsiteX2" fmla="*/ 4354285 w 5399314"/>
              <a:gd name="connsiteY2" fmla="*/ 6858000 h 6858000"/>
              <a:gd name="connsiteX3" fmla="*/ 0 w 5399314"/>
              <a:gd name="connsiteY3" fmla="*/ 6858000 h 6858000"/>
              <a:gd name="connsiteX4" fmla="*/ 0 w 5399314"/>
              <a:gd name="connsiteY4" fmla="*/ 0 h 6858000"/>
              <a:gd name="connsiteX0" fmla="*/ 0 w 5399314"/>
              <a:gd name="connsiteY0" fmla="*/ 0 h 6858000"/>
              <a:gd name="connsiteX1" fmla="*/ 5399314 w 5399314"/>
              <a:gd name="connsiteY1" fmla="*/ 0 h 6858000"/>
              <a:gd name="connsiteX2" fmla="*/ 5130800 w 5399314"/>
              <a:gd name="connsiteY2" fmla="*/ 1625600 h 6858000"/>
              <a:gd name="connsiteX3" fmla="*/ 4354285 w 5399314"/>
              <a:gd name="connsiteY3" fmla="*/ 6858000 h 6858000"/>
              <a:gd name="connsiteX4" fmla="*/ 0 w 5399314"/>
              <a:gd name="connsiteY4" fmla="*/ 6858000 h 6858000"/>
              <a:gd name="connsiteX5" fmla="*/ 0 w 5399314"/>
              <a:gd name="connsiteY5" fmla="*/ 0 h 6858000"/>
              <a:gd name="connsiteX0" fmla="*/ 0 w 5399314"/>
              <a:gd name="connsiteY0" fmla="*/ 0 h 6858000"/>
              <a:gd name="connsiteX1" fmla="*/ 5399314 w 5399314"/>
              <a:gd name="connsiteY1" fmla="*/ 0 h 6858000"/>
              <a:gd name="connsiteX2" fmla="*/ 4354285 w 5399314"/>
              <a:gd name="connsiteY2" fmla="*/ 6858000 h 6858000"/>
              <a:gd name="connsiteX3" fmla="*/ 0 w 5399314"/>
              <a:gd name="connsiteY3" fmla="*/ 6858000 h 6858000"/>
              <a:gd name="connsiteX4" fmla="*/ 0 w 5399314"/>
              <a:gd name="connsiteY4" fmla="*/ 0 h 6858000"/>
              <a:gd name="connsiteX0" fmla="*/ 0 w 5399314"/>
              <a:gd name="connsiteY0" fmla="*/ 0 h 6858000"/>
              <a:gd name="connsiteX1" fmla="*/ 5399314 w 5399314"/>
              <a:gd name="connsiteY1" fmla="*/ 0 h 6858000"/>
              <a:gd name="connsiteX2" fmla="*/ 5118100 w 5399314"/>
              <a:gd name="connsiteY2" fmla="*/ 1663700 h 6858000"/>
              <a:gd name="connsiteX3" fmla="*/ 4354285 w 5399314"/>
              <a:gd name="connsiteY3" fmla="*/ 6858000 h 6858000"/>
              <a:gd name="connsiteX4" fmla="*/ 0 w 5399314"/>
              <a:gd name="connsiteY4" fmla="*/ 6858000 h 6858000"/>
              <a:gd name="connsiteX5" fmla="*/ 0 w 5399314"/>
              <a:gd name="connsiteY5" fmla="*/ 0 h 6858000"/>
              <a:gd name="connsiteX0" fmla="*/ 0 w 6337300"/>
              <a:gd name="connsiteY0" fmla="*/ 0 h 6858000"/>
              <a:gd name="connsiteX1" fmla="*/ 5399314 w 6337300"/>
              <a:gd name="connsiteY1" fmla="*/ 0 h 6858000"/>
              <a:gd name="connsiteX2" fmla="*/ 6337300 w 6337300"/>
              <a:gd name="connsiteY2" fmla="*/ 2997200 h 6858000"/>
              <a:gd name="connsiteX3" fmla="*/ 4354285 w 6337300"/>
              <a:gd name="connsiteY3" fmla="*/ 6858000 h 6858000"/>
              <a:gd name="connsiteX4" fmla="*/ 0 w 6337300"/>
              <a:gd name="connsiteY4" fmla="*/ 6858000 h 6858000"/>
              <a:gd name="connsiteX5" fmla="*/ 0 w 6337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7300" h="6858000">
                <a:moveTo>
                  <a:pt x="0" y="0"/>
                </a:moveTo>
                <a:lnTo>
                  <a:pt x="5399314" y="0"/>
                </a:lnTo>
                <a:lnTo>
                  <a:pt x="6337300" y="2997200"/>
                </a:lnTo>
                <a:lnTo>
                  <a:pt x="435428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508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1352" y="2186266"/>
            <a:ext cx="213820" cy="142547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0" y="0"/>
            <a:ext cx="9144000" cy="63418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14300" dist="165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 userDrawn="1"/>
        </p:nvSpPr>
        <p:spPr>
          <a:xfrm>
            <a:off x="0" y="634181"/>
            <a:ext cx="9144000" cy="381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34" y="149957"/>
            <a:ext cx="1171434" cy="33424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 userDrawn="1"/>
        </p:nvSpPr>
        <p:spPr>
          <a:xfrm>
            <a:off x="0" y="634180"/>
            <a:ext cx="390017" cy="38101"/>
          </a:xfrm>
          <a:prstGeom prst="rect">
            <a:avLst/>
          </a:prstGeom>
          <a:solidFill>
            <a:srgbClr val="95F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40" name="Rectangle 9"/>
          <p:cNvSpPr/>
          <p:nvPr userDrawn="1"/>
        </p:nvSpPr>
        <p:spPr>
          <a:xfrm>
            <a:off x="0" y="4948084"/>
            <a:ext cx="9144000" cy="195416"/>
          </a:xfrm>
          <a:custGeom>
            <a:avLst/>
            <a:gdLst>
              <a:gd name="connsiteX0" fmla="*/ 0 w 12192000"/>
              <a:gd name="connsiteY0" fmla="*/ 0 h 162232"/>
              <a:gd name="connsiteX1" fmla="*/ 12192000 w 12192000"/>
              <a:gd name="connsiteY1" fmla="*/ 0 h 162232"/>
              <a:gd name="connsiteX2" fmla="*/ 12192000 w 12192000"/>
              <a:gd name="connsiteY2" fmla="*/ 162232 h 162232"/>
              <a:gd name="connsiteX3" fmla="*/ 0 w 12192000"/>
              <a:gd name="connsiteY3" fmla="*/ 162232 h 162232"/>
              <a:gd name="connsiteX4" fmla="*/ 0 w 12192000"/>
              <a:gd name="connsiteY4" fmla="*/ 0 h 162232"/>
              <a:gd name="connsiteX0" fmla="*/ 0 w 12192000"/>
              <a:gd name="connsiteY0" fmla="*/ 98322 h 260554"/>
              <a:gd name="connsiteX1" fmla="*/ 12192000 w 12192000"/>
              <a:gd name="connsiteY1" fmla="*/ 0 h 260554"/>
              <a:gd name="connsiteX2" fmla="*/ 12192000 w 12192000"/>
              <a:gd name="connsiteY2" fmla="*/ 260554 h 260554"/>
              <a:gd name="connsiteX3" fmla="*/ 0 w 12192000"/>
              <a:gd name="connsiteY3" fmla="*/ 260554 h 260554"/>
              <a:gd name="connsiteX4" fmla="*/ 0 w 12192000"/>
              <a:gd name="connsiteY4" fmla="*/ 98322 h 260554"/>
              <a:gd name="connsiteX0" fmla="*/ 0 w 12192000"/>
              <a:gd name="connsiteY0" fmla="*/ 147484 h 260554"/>
              <a:gd name="connsiteX1" fmla="*/ 12192000 w 12192000"/>
              <a:gd name="connsiteY1" fmla="*/ 0 h 260554"/>
              <a:gd name="connsiteX2" fmla="*/ 12192000 w 12192000"/>
              <a:gd name="connsiteY2" fmla="*/ 260554 h 260554"/>
              <a:gd name="connsiteX3" fmla="*/ 0 w 12192000"/>
              <a:gd name="connsiteY3" fmla="*/ 260554 h 260554"/>
              <a:gd name="connsiteX4" fmla="*/ 0 w 12192000"/>
              <a:gd name="connsiteY4" fmla="*/ 147484 h 26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0554">
                <a:moveTo>
                  <a:pt x="0" y="147484"/>
                </a:moveTo>
                <a:lnTo>
                  <a:pt x="12192000" y="0"/>
                </a:lnTo>
                <a:lnTo>
                  <a:pt x="12192000" y="260554"/>
                </a:lnTo>
                <a:lnTo>
                  <a:pt x="0" y="260554"/>
                </a:lnTo>
                <a:lnTo>
                  <a:pt x="0" y="147484"/>
                </a:lnTo>
                <a:close/>
              </a:path>
            </a:pathLst>
          </a:cu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8266" y="4767263"/>
            <a:ext cx="2057400" cy="273844"/>
          </a:xfrm>
        </p:spPr>
        <p:txBody>
          <a:bodyPr/>
          <a:lstStyle>
            <a:lvl1pPr algn="l">
              <a:defRPr/>
            </a:lvl1pPr>
          </a:lstStyle>
          <a:p>
            <a:fld id="{0E7CBC52-7738-5146-B3BD-CBF6FDA73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04251" y="-675"/>
            <a:ext cx="7886700" cy="6348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 cap="all" baseline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"/>
          </p:nvPr>
        </p:nvSpPr>
        <p:spPr>
          <a:xfrm>
            <a:off x="404251" y="1029084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2"/>
          </p:nvPr>
        </p:nvSpPr>
        <p:spPr>
          <a:xfrm>
            <a:off x="404251" y="1647018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>
              <a:defRPr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>
              <a:defRPr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>
              <a:defRPr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>
              <a:defRPr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7734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34441" y="69641"/>
            <a:ext cx="7886700" cy="4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87C3B7-A3ED-9D42-8EA4-FA1493A20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339" y="4959223"/>
            <a:ext cx="3400538" cy="1558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25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Copyright © 2020 Simeio Solutions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91BDE8-D6E3-C541-9802-6B744CC5F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7542" y="4948336"/>
            <a:ext cx="230082" cy="13733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525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9664FED-6703-CF42-9821-0221F8BE4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1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327314" y="101807"/>
            <a:ext cx="8514795" cy="473392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/>
        </p:nvGrpSpPr>
        <p:grpSpPr>
          <a:xfrm>
            <a:off x="3958258" y="0"/>
            <a:ext cx="4257287" cy="51435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/>
        </p:nvSpPr>
        <p:spPr>
          <a:xfrm rot="5400000">
            <a:off x="3617545" y="443107"/>
            <a:ext cx="4938713" cy="4257287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9783" y="2662261"/>
            <a:ext cx="3814238" cy="1402505"/>
          </a:xfrm>
          <a:noFill/>
        </p:spPr>
        <p:txBody>
          <a:bodyPr anchor="b"/>
          <a:lstStyle>
            <a:lvl1pPr algn="r">
              <a:defRPr sz="337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9783" y="4190143"/>
            <a:ext cx="3814238" cy="518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433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45EEFF-6632-834A-AB20-E0EBD8F44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992" y="582174"/>
            <a:ext cx="8722919" cy="1611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7FADAC-4CA0-9B4D-9EA6-97B3C1DBEA9C}"/>
              </a:ext>
            </a:extLst>
          </p:cNvPr>
          <p:cNvSpPr/>
          <p:nvPr userDrawn="1"/>
        </p:nvSpPr>
        <p:spPr>
          <a:xfrm>
            <a:off x="237993" y="582174"/>
            <a:ext cx="8722916" cy="1611381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C70259DB-A5AF-1841-BD8E-807FD91C2D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0025" y="2245487"/>
            <a:ext cx="8722916" cy="2565830"/>
          </a:xfrm>
          <a:noFill/>
        </p:spPr>
        <p:txBody>
          <a:bodyPr/>
          <a:lstStyle>
            <a:lvl1pPr marL="171450" indent="-171450" algn="l">
              <a:buFontTx/>
              <a:buBlip>
                <a:blip r:embed="rId3"/>
              </a:buBlip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>
              <a:buFontTx/>
              <a:buBlip>
                <a:blip r:embed="rId3"/>
              </a:buBlip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l">
              <a:buFontTx/>
              <a:buBlip>
                <a:blip r:embed="rId3"/>
              </a:buBlip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l">
              <a:buFontTx/>
              <a:buBlip>
                <a:blip r:embed="rId3"/>
              </a:buBlip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l">
              <a:buFontTx/>
              <a:buBlip>
                <a:blip r:embed="rId3"/>
              </a:buBlip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E9414C2-34DB-354C-AF10-83B92F1F1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124"/>
            <a:ext cx="9144000" cy="545606"/>
          </a:xfrm>
          <a:prstGeom prst="rect">
            <a:avLst/>
          </a:prstGeom>
          <a:gradFill>
            <a:gsLst>
              <a:gs pos="0">
                <a:schemeClr val="bg2"/>
              </a:gs>
              <a:gs pos="47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>
            <a:noAutofit/>
          </a:bodyPr>
          <a:lstStyle>
            <a:lvl1pPr>
              <a:defRPr sz="2400" b="1" spc="-1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    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75C463-7A9F-5840-851C-C27AD519A4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141" y="131862"/>
            <a:ext cx="94980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5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>
          <p15:clr>
            <a:srgbClr val="FBAE40"/>
          </p15:clr>
        </p15:guide>
        <p15:guide id="3" pos="75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4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EAADDD1-9B25-7348-826C-643322ED0C92}"/>
              </a:ext>
            </a:extLst>
          </p:cNvPr>
          <p:cNvSpPr txBox="1">
            <a:spLocks/>
          </p:cNvSpPr>
          <p:nvPr userDrawn="1"/>
        </p:nvSpPr>
        <p:spPr>
          <a:xfrm>
            <a:off x="0" y="-6124"/>
            <a:ext cx="9144000" cy="545606"/>
          </a:xfrm>
          <a:prstGeom prst="rect">
            <a:avLst/>
          </a:prstGeom>
          <a:gradFill>
            <a:gsLst>
              <a:gs pos="0">
                <a:schemeClr val="bg2"/>
              </a:gs>
              <a:gs pos="48000">
                <a:schemeClr val="bg2">
                  <a:lumMod val="75000"/>
                </a:schemeClr>
              </a:gs>
              <a:gs pos="99000">
                <a:schemeClr val="bg2">
                  <a:lumMod val="75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spc="-1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Click to edit master title style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C7FC07C-44A1-C347-9376-89065E7E3B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4325" y="647135"/>
            <a:ext cx="8486776" cy="4174895"/>
          </a:xfrm>
          <a:noFill/>
        </p:spPr>
        <p:txBody>
          <a:bodyPr/>
          <a:lstStyle>
            <a:lvl1pPr marL="171450" indent="-171450" algn="l">
              <a:buFontTx/>
              <a:buBlip>
                <a:blip r:embed="rId2"/>
              </a:buBlip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>
              <a:buFontTx/>
              <a:buBlip>
                <a:blip r:embed="rId2"/>
              </a:buBlip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l">
              <a:buFontTx/>
              <a:buBlip>
                <a:blip r:embed="rId2"/>
              </a:buBlip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l">
              <a:buFontTx/>
              <a:buBlip>
                <a:blip r:embed="rId2"/>
              </a:buBlip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l">
              <a:buFontTx/>
              <a:buBlip>
                <a:blip r:embed="rId2"/>
              </a:buBlip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661743-1296-0547-88F5-CA815E2B1B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141" y="131862"/>
            <a:ext cx="94980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1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Intr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44DF2-A5A3-D345-907C-8AEA50308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14486" y="-1"/>
            <a:ext cx="3306338" cy="51959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/>
        </p:nvSpPr>
        <p:spPr>
          <a:xfrm rot="5400000">
            <a:off x="4577340" y="941191"/>
            <a:ext cx="5180630" cy="330633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A488ACA1-AA8F-2A4B-A71B-2879194AFD15}"/>
              </a:ext>
            </a:extLst>
          </p:cNvPr>
          <p:cNvSpPr/>
          <p:nvPr userDrawn="1"/>
        </p:nvSpPr>
        <p:spPr>
          <a:xfrm rot="5400000">
            <a:off x="5347183" y="2586346"/>
            <a:ext cx="712695" cy="37808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B6C2C-CDF4-B345-8275-3E99BD004D9A}"/>
              </a:ext>
            </a:extLst>
          </p:cNvPr>
          <p:cNvSpPr txBox="1"/>
          <p:nvPr userDrawn="1"/>
        </p:nvSpPr>
        <p:spPr>
          <a:xfrm>
            <a:off x="5954189" y="741865"/>
            <a:ext cx="302312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63844F71-3D0D-214B-98DD-5EFDC9879A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3176" y="679283"/>
            <a:ext cx="4970176" cy="4132948"/>
          </a:xfrm>
        </p:spPr>
        <p:txBody>
          <a:bodyPr>
            <a:normAutofit/>
          </a:bodyPr>
          <a:lstStyle>
            <a:lvl1pPr marL="171450" indent="-171450" algn="l">
              <a:buFontTx/>
              <a:buBlip>
                <a:blip r:embed="rId3"/>
              </a:buBlip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>
              <a:buFontTx/>
              <a:buBlip>
                <a:blip r:embed="rId3"/>
              </a:buBlip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l">
              <a:buFontTx/>
              <a:buBlip>
                <a:blip r:embed="rId3"/>
              </a:buBlip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l">
              <a:buFontTx/>
              <a:buBlip>
                <a:blip r:embed="rId3"/>
              </a:buBlip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l">
              <a:buFontTx/>
              <a:buBlip>
                <a:blip r:embed="rId3"/>
              </a:buBlip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7137121D-AA48-0E47-9DE5-35F52E9B32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01091" y="894727"/>
            <a:ext cx="2897090" cy="3811197"/>
          </a:xfrm>
        </p:spPr>
        <p:txBody>
          <a:bodyPr>
            <a:normAutofit/>
          </a:bodyPr>
          <a:lstStyle>
            <a:lvl1pPr marL="171450" indent="-171450" algn="l">
              <a:buFontTx/>
              <a:buBlip>
                <a:blip r:embed="rId3"/>
              </a:buBlip>
              <a:defRPr sz="15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>
              <a:buFontTx/>
              <a:buBlip>
                <a:blip r:embed="rId3"/>
              </a:buBlip>
              <a:defRPr sz="15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l">
              <a:buFontTx/>
              <a:buBlip>
                <a:blip r:embed="rId3"/>
              </a:buBlip>
              <a:defRPr sz="15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l">
              <a:buFontTx/>
              <a:buBlip>
                <a:blip r:embed="rId3"/>
              </a:buBlip>
              <a:defRPr sz="15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l">
              <a:buFontTx/>
              <a:buBlip>
                <a:blip r:embed="rId3"/>
              </a:buBlip>
              <a:defRPr sz="15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3329509E-BC8A-1E49-9C62-615A188ED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8" y="1"/>
            <a:ext cx="5517548" cy="545606"/>
          </a:xfrm>
          <a:prstGeom prst="rect">
            <a:avLst/>
          </a:prstGeom>
          <a:gradFill>
            <a:gsLst>
              <a:gs pos="0">
                <a:schemeClr val="bg2"/>
              </a:gs>
              <a:gs pos="48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>
            <a:noAutofit/>
          </a:bodyPr>
          <a:lstStyle>
            <a:lvl1pPr>
              <a:defRPr sz="2400" b="1" spc="-1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    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40369D-CAB0-6945-B473-3820165CDA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141" y="131862"/>
            <a:ext cx="94980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54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Intr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44DF2-A5A3-D345-907C-8AEA50308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086"/>
            <a:ext cx="3746723" cy="52399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/>
        </p:nvSpPr>
        <p:spPr>
          <a:xfrm rot="5400000">
            <a:off x="-746591" y="746591"/>
            <a:ext cx="5239905" cy="374672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6732" y="587515"/>
            <a:ext cx="4263245" cy="39672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38956-D480-854C-BB77-2259BE4F33C3}"/>
              </a:ext>
            </a:extLst>
          </p:cNvPr>
          <p:cNvSpPr/>
          <p:nvPr userDrawn="1"/>
        </p:nvSpPr>
        <p:spPr>
          <a:xfrm>
            <a:off x="3500179" y="1597318"/>
            <a:ext cx="352312" cy="21835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3FD229C-3660-934E-971E-F2D90AF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722" y="1"/>
            <a:ext cx="5397278" cy="545606"/>
          </a:xfrm>
          <a:prstGeom prst="rect">
            <a:avLst/>
          </a:prstGeom>
          <a:gradFill>
            <a:gsLst>
              <a:gs pos="0">
                <a:schemeClr val="bg2"/>
              </a:gs>
              <a:gs pos="48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>
            <a:noAutofit/>
          </a:bodyPr>
          <a:lstStyle>
            <a:lvl1pPr>
              <a:defRPr sz="2400" b="1" spc="-1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    Click to edit master title style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0A8F6265-41CE-E147-9C37-A5C96B48EBBA}"/>
              </a:ext>
            </a:extLst>
          </p:cNvPr>
          <p:cNvSpPr txBox="1">
            <a:spLocks/>
          </p:cNvSpPr>
          <p:nvPr userDrawn="1"/>
        </p:nvSpPr>
        <p:spPr>
          <a:xfrm>
            <a:off x="324000" y="4844481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/>
              <a:t>Copyright ©  2020 Simeio Solutions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B251DFDA-E358-7845-B77A-E664B301B6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02238" y="679283"/>
            <a:ext cx="4970176" cy="4132948"/>
          </a:xfrm>
        </p:spPr>
        <p:txBody>
          <a:bodyPr>
            <a:normAutofit/>
          </a:bodyPr>
          <a:lstStyle>
            <a:lvl1pPr marL="171450" indent="-171450" algn="l">
              <a:buFontTx/>
              <a:buBlip>
                <a:blip r:embed="rId3"/>
              </a:buBlip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>
              <a:buFontTx/>
              <a:buBlip>
                <a:blip r:embed="rId3"/>
              </a:buBlip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l">
              <a:buFontTx/>
              <a:buBlip>
                <a:blip r:embed="rId3"/>
              </a:buBlip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l">
              <a:buFontTx/>
              <a:buBlip>
                <a:blip r:embed="rId3"/>
              </a:buBlip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l">
              <a:buFontTx/>
              <a:buBlip>
                <a:blip r:embed="rId3"/>
              </a:buBlip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7D8EAE-5D03-6C40-83AE-9BFA4C5A3CED}"/>
              </a:ext>
            </a:extLst>
          </p:cNvPr>
          <p:cNvSpPr txBox="1"/>
          <p:nvPr userDrawn="1"/>
        </p:nvSpPr>
        <p:spPr>
          <a:xfrm>
            <a:off x="397417" y="741865"/>
            <a:ext cx="298423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23A440B3-8B47-E848-BC04-A1A469F9AD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4583" y="894727"/>
            <a:ext cx="2700992" cy="3811197"/>
          </a:xfrm>
        </p:spPr>
        <p:txBody>
          <a:bodyPr>
            <a:normAutofit/>
          </a:bodyPr>
          <a:lstStyle>
            <a:lvl1pPr marL="171450" indent="-171450" algn="l">
              <a:buFontTx/>
              <a:buBlip>
                <a:blip r:embed="rId3"/>
              </a:buBlip>
              <a:defRPr sz="1500" b="1">
                <a:solidFill>
                  <a:srgbClr val="474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>
              <a:buFontTx/>
              <a:buBlip>
                <a:blip r:embed="rId3"/>
              </a:buBlip>
              <a:defRPr sz="1500" b="1">
                <a:solidFill>
                  <a:srgbClr val="474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l">
              <a:buFontTx/>
              <a:buBlip>
                <a:blip r:embed="rId3"/>
              </a:buBlip>
              <a:defRPr sz="1500" b="1">
                <a:solidFill>
                  <a:srgbClr val="474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l">
              <a:buFontTx/>
              <a:buBlip>
                <a:blip r:embed="rId3"/>
              </a:buBlip>
              <a:defRPr sz="1500" b="1">
                <a:solidFill>
                  <a:srgbClr val="474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l">
              <a:buFontTx/>
              <a:buBlip>
                <a:blip r:embed="rId3"/>
              </a:buBlip>
              <a:defRPr sz="1500" b="1">
                <a:solidFill>
                  <a:srgbClr val="474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A2015A-0EA0-6F45-876D-8054D1390C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141" y="131862"/>
            <a:ext cx="94980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82952"/>
            <a:ext cx="4012854" cy="4088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156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22454" y="882952"/>
            <a:ext cx="4012854" cy="4088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156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6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ah Blum.ANTICSOFFLINE\Documents\SimeioSolutions\salespreso\idaas\template\images\Simeio_IDaaS_Arrow_051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5" y="1167629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Noah Blum.ANTICSOFFLINE\Documents\SimeioSolutions\salespreso\idaas\template\images\Simeio_IDaaS_Arrow_051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4" y="2208554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Noah Blum.ANTICSOFFLINE\Documents\SimeioSolutions\salespreso\idaas\template\images\Simeio_IDaaS_Arrow_051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5" y="3258110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62339" y="986474"/>
            <a:ext cx="6524461" cy="36081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156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6" y="1166384"/>
            <a:ext cx="923925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6" y="2277389"/>
            <a:ext cx="923925" cy="923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6" y="3396174"/>
            <a:ext cx="923925" cy="923925"/>
          </a:xfrm>
          <a:prstGeom prst="rect">
            <a:avLst/>
          </a:prstGeom>
        </p:spPr>
      </p:pic>
      <p:sp>
        <p:nvSpPr>
          <p:cNvPr id="1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39826" y="1166384"/>
            <a:ext cx="6546977" cy="7881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3281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0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2139826" y="2277389"/>
            <a:ext cx="6546977" cy="7881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3281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0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139826" y="3390756"/>
            <a:ext cx="6546977" cy="7881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3281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0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428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838480"/>
            <a:ext cx="7852611" cy="3849620"/>
          </a:xfrm>
          <a:prstGeom prst="rect">
            <a:avLst/>
          </a:prstGeom>
        </p:spPr>
      </p:pic>
      <p:pic>
        <p:nvPicPr>
          <p:cNvPr id="11" name="Picture 3" descr="C:\Users\Noah Blum.ANTICSOFFLINE\Documents\SimeioSolutions\salespreso\idaas\template\images\Simeio_WorldmapDot_0511_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45" y="2340451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48316" y="4625392"/>
            <a:ext cx="7538484" cy="479822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>
              <a:buFont typeface="Arial" pitchFamily="34" charset="0"/>
              <a:buNone/>
              <a:defRPr sz="1400" b="0" i="0">
                <a:solidFill>
                  <a:srgbClr val="3281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8" indent="-165100">
              <a:buFont typeface="Arial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69963" indent="-173038">
              <a:buFont typeface="Arial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969963" indent="-173038">
              <a:buFont typeface="Arial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52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3178098" y="1"/>
            <a:ext cx="5965903" cy="5026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9"/>
          <p:cNvSpPr/>
          <p:nvPr userDrawn="1"/>
        </p:nvSpPr>
        <p:spPr>
          <a:xfrm>
            <a:off x="0" y="0"/>
            <a:ext cx="4752975" cy="5143500"/>
          </a:xfrm>
          <a:custGeom>
            <a:avLst/>
            <a:gdLst>
              <a:gd name="connsiteX0" fmla="*/ 0 w 5050971"/>
              <a:gd name="connsiteY0" fmla="*/ 0 h 6858000"/>
              <a:gd name="connsiteX1" fmla="*/ 5050971 w 5050971"/>
              <a:gd name="connsiteY1" fmla="*/ 0 h 6858000"/>
              <a:gd name="connsiteX2" fmla="*/ 5050971 w 5050971"/>
              <a:gd name="connsiteY2" fmla="*/ 6858000 h 6858000"/>
              <a:gd name="connsiteX3" fmla="*/ 0 w 5050971"/>
              <a:gd name="connsiteY3" fmla="*/ 6858000 h 6858000"/>
              <a:gd name="connsiteX4" fmla="*/ 0 w 5050971"/>
              <a:gd name="connsiteY4" fmla="*/ 0 h 6858000"/>
              <a:gd name="connsiteX0" fmla="*/ 0 w 5497285"/>
              <a:gd name="connsiteY0" fmla="*/ 0 h 6858000"/>
              <a:gd name="connsiteX1" fmla="*/ 5497285 w 5497285"/>
              <a:gd name="connsiteY1" fmla="*/ 0 h 6858000"/>
              <a:gd name="connsiteX2" fmla="*/ 5050971 w 5497285"/>
              <a:gd name="connsiteY2" fmla="*/ 6858000 h 6858000"/>
              <a:gd name="connsiteX3" fmla="*/ 0 w 5497285"/>
              <a:gd name="connsiteY3" fmla="*/ 6858000 h 6858000"/>
              <a:gd name="connsiteX4" fmla="*/ 0 w 5497285"/>
              <a:gd name="connsiteY4" fmla="*/ 0 h 6858000"/>
              <a:gd name="connsiteX0" fmla="*/ 0 w 5497285"/>
              <a:gd name="connsiteY0" fmla="*/ 0 h 6858000"/>
              <a:gd name="connsiteX1" fmla="*/ 5497285 w 5497285"/>
              <a:gd name="connsiteY1" fmla="*/ 0 h 6858000"/>
              <a:gd name="connsiteX2" fmla="*/ 4354285 w 5497285"/>
              <a:gd name="connsiteY2" fmla="*/ 6858000 h 6858000"/>
              <a:gd name="connsiteX3" fmla="*/ 0 w 5497285"/>
              <a:gd name="connsiteY3" fmla="*/ 6858000 h 6858000"/>
              <a:gd name="connsiteX4" fmla="*/ 0 w 5497285"/>
              <a:gd name="connsiteY4" fmla="*/ 0 h 6858000"/>
              <a:gd name="connsiteX0" fmla="*/ 0 w 5399314"/>
              <a:gd name="connsiteY0" fmla="*/ 0 h 6858000"/>
              <a:gd name="connsiteX1" fmla="*/ 5399314 w 5399314"/>
              <a:gd name="connsiteY1" fmla="*/ 0 h 6858000"/>
              <a:gd name="connsiteX2" fmla="*/ 4354285 w 5399314"/>
              <a:gd name="connsiteY2" fmla="*/ 6858000 h 6858000"/>
              <a:gd name="connsiteX3" fmla="*/ 0 w 5399314"/>
              <a:gd name="connsiteY3" fmla="*/ 6858000 h 6858000"/>
              <a:gd name="connsiteX4" fmla="*/ 0 w 5399314"/>
              <a:gd name="connsiteY4" fmla="*/ 0 h 6858000"/>
              <a:gd name="connsiteX0" fmla="*/ 0 w 5399314"/>
              <a:gd name="connsiteY0" fmla="*/ 0 h 6858000"/>
              <a:gd name="connsiteX1" fmla="*/ 5399314 w 5399314"/>
              <a:gd name="connsiteY1" fmla="*/ 0 h 6858000"/>
              <a:gd name="connsiteX2" fmla="*/ 5130800 w 5399314"/>
              <a:gd name="connsiteY2" fmla="*/ 1625600 h 6858000"/>
              <a:gd name="connsiteX3" fmla="*/ 4354285 w 5399314"/>
              <a:gd name="connsiteY3" fmla="*/ 6858000 h 6858000"/>
              <a:gd name="connsiteX4" fmla="*/ 0 w 5399314"/>
              <a:gd name="connsiteY4" fmla="*/ 6858000 h 6858000"/>
              <a:gd name="connsiteX5" fmla="*/ 0 w 5399314"/>
              <a:gd name="connsiteY5" fmla="*/ 0 h 6858000"/>
              <a:gd name="connsiteX0" fmla="*/ 0 w 5399314"/>
              <a:gd name="connsiteY0" fmla="*/ 0 h 6858000"/>
              <a:gd name="connsiteX1" fmla="*/ 5399314 w 5399314"/>
              <a:gd name="connsiteY1" fmla="*/ 0 h 6858000"/>
              <a:gd name="connsiteX2" fmla="*/ 4354285 w 5399314"/>
              <a:gd name="connsiteY2" fmla="*/ 6858000 h 6858000"/>
              <a:gd name="connsiteX3" fmla="*/ 0 w 5399314"/>
              <a:gd name="connsiteY3" fmla="*/ 6858000 h 6858000"/>
              <a:gd name="connsiteX4" fmla="*/ 0 w 5399314"/>
              <a:gd name="connsiteY4" fmla="*/ 0 h 6858000"/>
              <a:gd name="connsiteX0" fmla="*/ 0 w 5399314"/>
              <a:gd name="connsiteY0" fmla="*/ 0 h 6858000"/>
              <a:gd name="connsiteX1" fmla="*/ 5399314 w 5399314"/>
              <a:gd name="connsiteY1" fmla="*/ 0 h 6858000"/>
              <a:gd name="connsiteX2" fmla="*/ 5118100 w 5399314"/>
              <a:gd name="connsiteY2" fmla="*/ 1663700 h 6858000"/>
              <a:gd name="connsiteX3" fmla="*/ 4354285 w 5399314"/>
              <a:gd name="connsiteY3" fmla="*/ 6858000 h 6858000"/>
              <a:gd name="connsiteX4" fmla="*/ 0 w 5399314"/>
              <a:gd name="connsiteY4" fmla="*/ 6858000 h 6858000"/>
              <a:gd name="connsiteX5" fmla="*/ 0 w 5399314"/>
              <a:gd name="connsiteY5" fmla="*/ 0 h 6858000"/>
              <a:gd name="connsiteX0" fmla="*/ 0 w 6337300"/>
              <a:gd name="connsiteY0" fmla="*/ 0 h 6858000"/>
              <a:gd name="connsiteX1" fmla="*/ 5399314 w 6337300"/>
              <a:gd name="connsiteY1" fmla="*/ 0 h 6858000"/>
              <a:gd name="connsiteX2" fmla="*/ 6337300 w 6337300"/>
              <a:gd name="connsiteY2" fmla="*/ 2997200 h 6858000"/>
              <a:gd name="connsiteX3" fmla="*/ 4354285 w 6337300"/>
              <a:gd name="connsiteY3" fmla="*/ 6858000 h 6858000"/>
              <a:gd name="connsiteX4" fmla="*/ 0 w 6337300"/>
              <a:gd name="connsiteY4" fmla="*/ 6858000 h 6858000"/>
              <a:gd name="connsiteX5" fmla="*/ 0 w 6337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7300" h="6858000">
                <a:moveTo>
                  <a:pt x="0" y="0"/>
                </a:moveTo>
                <a:lnTo>
                  <a:pt x="5399314" y="0"/>
                </a:lnTo>
                <a:lnTo>
                  <a:pt x="6337300" y="2997200"/>
                </a:lnTo>
                <a:lnTo>
                  <a:pt x="435428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508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1352" y="2186266"/>
            <a:ext cx="213820" cy="142547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0" y="0"/>
            <a:ext cx="9144000" cy="63418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14300" dist="165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 userDrawn="1"/>
        </p:nvSpPr>
        <p:spPr>
          <a:xfrm>
            <a:off x="0" y="634181"/>
            <a:ext cx="9144000" cy="381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34" y="149957"/>
            <a:ext cx="1171434" cy="33424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 userDrawn="1"/>
        </p:nvSpPr>
        <p:spPr>
          <a:xfrm>
            <a:off x="0" y="634180"/>
            <a:ext cx="390017" cy="38101"/>
          </a:xfrm>
          <a:prstGeom prst="rect">
            <a:avLst/>
          </a:prstGeom>
          <a:solidFill>
            <a:srgbClr val="95F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40" name="Rectangle 9"/>
          <p:cNvSpPr/>
          <p:nvPr userDrawn="1"/>
        </p:nvSpPr>
        <p:spPr>
          <a:xfrm>
            <a:off x="0" y="4948084"/>
            <a:ext cx="9144000" cy="195416"/>
          </a:xfrm>
          <a:custGeom>
            <a:avLst/>
            <a:gdLst>
              <a:gd name="connsiteX0" fmla="*/ 0 w 12192000"/>
              <a:gd name="connsiteY0" fmla="*/ 0 h 162232"/>
              <a:gd name="connsiteX1" fmla="*/ 12192000 w 12192000"/>
              <a:gd name="connsiteY1" fmla="*/ 0 h 162232"/>
              <a:gd name="connsiteX2" fmla="*/ 12192000 w 12192000"/>
              <a:gd name="connsiteY2" fmla="*/ 162232 h 162232"/>
              <a:gd name="connsiteX3" fmla="*/ 0 w 12192000"/>
              <a:gd name="connsiteY3" fmla="*/ 162232 h 162232"/>
              <a:gd name="connsiteX4" fmla="*/ 0 w 12192000"/>
              <a:gd name="connsiteY4" fmla="*/ 0 h 162232"/>
              <a:gd name="connsiteX0" fmla="*/ 0 w 12192000"/>
              <a:gd name="connsiteY0" fmla="*/ 98322 h 260554"/>
              <a:gd name="connsiteX1" fmla="*/ 12192000 w 12192000"/>
              <a:gd name="connsiteY1" fmla="*/ 0 h 260554"/>
              <a:gd name="connsiteX2" fmla="*/ 12192000 w 12192000"/>
              <a:gd name="connsiteY2" fmla="*/ 260554 h 260554"/>
              <a:gd name="connsiteX3" fmla="*/ 0 w 12192000"/>
              <a:gd name="connsiteY3" fmla="*/ 260554 h 260554"/>
              <a:gd name="connsiteX4" fmla="*/ 0 w 12192000"/>
              <a:gd name="connsiteY4" fmla="*/ 98322 h 260554"/>
              <a:gd name="connsiteX0" fmla="*/ 0 w 12192000"/>
              <a:gd name="connsiteY0" fmla="*/ 147484 h 260554"/>
              <a:gd name="connsiteX1" fmla="*/ 12192000 w 12192000"/>
              <a:gd name="connsiteY1" fmla="*/ 0 h 260554"/>
              <a:gd name="connsiteX2" fmla="*/ 12192000 w 12192000"/>
              <a:gd name="connsiteY2" fmla="*/ 260554 h 260554"/>
              <a:gd name="connsiteX3" fmla="*/ 0 w 12192000"/>
              <a:gd name="connsiteY3" fmla="*/ 260554 h 260554"/>
              <a:gd name="connsiteX4" fmla="*/ 0 w 12192000"/>
              <a:gd name="connsiteY4" fmla="*/ 147484 h 26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0554">
                <a:moveTo>
                  <a:pt x="0" y="147484"/>
                </a:moveTo>
                <a:lnTo>
                  <a:pt x="12192000" y="0"/>
                </a:lnTo>
                <a:lnTo>
                  <a:pt x="12192000" y="260554"/>
                </a:lnTo>
                <a:lnTo>
                  <a:pt x="0" y="260554"/>
                </a:lnTo>
                <a:lnTo>
                  <a:pt x="0" y="147484"/>
                </a:lnTo>
                <a:close/>
              </a:path>
            </a:pathLst>
          </a:cu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8266" y="4767263"/>
            <a:ext cx="2057400" cy="273844"/>
          </a:xfrm>
        </p:spPr>
        <p:txBody>
          <a:bodyPr/>
          <a:lstStyle>
            <a:lvl1pPr algn="l">
              <a:defRPr/>
            </a:lvl1pPr>
          </a:lstStyle>
          <a:p>
            <a:fld id="{0E7CBC52-7738-5146-B3BD-CBF6FDA73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04251" y="-675"/>
            <a:ext cx="7886700" cy="6348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 cap="all" baseline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"/>
          </p:nvPr>
        </p:nvSpPr>
        <p:spPr>
          <a:xfrm>
            <a:off x="404251" y="1029084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2"/>
          </p:nvPr>
        </p:nvSpPr>
        <p:spPr>
          <a:xfrm>
            <a:off x="404251" y="1647018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>
              <a:defRPr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>
              <a:defRPr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>
              <a:defRPr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>
              <a:defRPr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3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7835-9C26-413B-91AE-2D7682C16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C74D1-B458-4AD4-9196-E31464E91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37F84-4B40-42BA-9627-11A4AE68AA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52"/>
            <a:fld id="{7B3FE8E1-6A4E-4372-8E8E-78F3860BA903}" type="slidenum">
              <a:rPr lang="en-US" smtClean="0">
                <a:solidFill>
                  <a:prstClr val="white"/>
                </a:solidFill>
              </a:rPr>
              <a:pPr defTabSz="914152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6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18.png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ah Blum.ANTICSOFFLINE\Documents\SimeioSolutions\salespreso\idaas\template\images\Simeio_SlideBG16x9_0509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14" y="0"/>
            <a:ext cx="3114674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0" y="204268"/>
            <a:ext cx="1885036" cy="5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8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oah Blum.ANTICSOFFLINE\Documents\SimeioSolutions\salespreso\idaas\template\images\Simeio_IDaaS_Colorbar16x9_05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512" y="126568"/>
            <a:ext cx="226572" cy="27463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sz="1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BE3091-093A-E347-B9BF-4A283D47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7657345" y="525143"/>
            <a:ext cx="1162178" cy="1077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A6A6A6"/>
                </a:solidFill>
                <a:latin typeface="Helvetica Neue Thin"/>
                <a:ea typeface="+mn-ea"/>
                <a:cs typeface="Helvetica Neue Thi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Simeio Solutions Confidential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0" y="160247"/>
            <a:ext cx="1421942" cy="404431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2116667" y="0"/>
            <a:ext cx="6144382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3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4" r:id="rId2"/>
    <p:sldLayoutId id="2147483677" r:id="rId3"/>
    <p:sldLayoutId id="2147483678" r:id="rId4"/>
    <p:sldLayoutId id="2147483679" r:id="rId5"/>
    <p:sldLayoutId id="2147483680" r:id="rId6"/>
    <p:sldLayoutId id="2147483690" r:id="rId7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chemeClr val="bg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0" userDrawn="1">
          <p15:clr>
            <a:srgbClr val="F26B43"/>
          </p15:clr>
        </p15:guide>
        <p15:guide id="2" pos="205" userDrawn="1">
          <p15:clr>
            <a:srgbClr val="F26B43"/>
          </p15:clr>
        </p15:guide>
        <p15:guide id="3" pos="5555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  <p15:guide id="5" orient="horz" pos="2988" userDrawn="1">
          <p15:clr>
            <a:srgbClr val="F26B43"/>
          </p15:clr>
        </p15:guide>
        <p15:guide id="6" orient="horz" pos="51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4848" y="-17672"/>
            <a:ext cx="6899153" cy="857250"/>
          </a:xfrm>
          <a:prstGeom prst="rect">
            <a:avLst/>
          </a:prstGeom>
        </p:spPr>
        <p:txBody>
          <a:bodyPr vert="horz" lIns="81614" tIns="40807" rIns="81614" bIns="4080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523"/>
            <a:ext cx="8229600" cy="3630101"/>
          </a:xfrm>
          <a:prstGeom prst="rect">
            <a:avLst/>
          </a:prstGeom>
        </p:spPr>
        <p:txBody>
          <a:bodyPr vert="horz" lIns="81614" tIns="40807" rIns="81614" bIns="408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40633" y="607363"/>
            <a:ext cx="2100485" cy="192613"/>
          </a:xfrm>
          <a:prstGeom prst="rect">
            <a:avLst/>
          </a:prstGeom>
          <a:noFill/>
        </p:spPr>
        <p:txBody>
          <a:bodyPr wrap="square" lIns="53591" tIns="26795" rIns="53591" bIns="26795" rtlCol="0">
            <a:spAutoFit/>
          </a:bodyPr>
          <a:lstStyle/>
          <a:p>
            <a:pPr algn="r" defTabSz="914152"/>
            <a:r>
              <a:rPr lang="en-US" sz="900">
                <a:solidFill>
                  <a:prstClr val="white"/>
                </a:solidFill>
                <a:latin typeface="Cambria"/>
              </a:rPr>
              <a:t>Simeio Solutions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631259" y="274320"/>
            <a:ext cx="1375002" cy="274320"/>
          </a:xfrm>
          <a:prstGeom prst="rect">
            <a:avLst/>
          </a:prstGeom>
        </p:spPr>
        <p:txBody>
          <a:bodyPr vert="horz" lIns="53591" tIns="26795" rIns="53591" bIns="26795" rtlCol="0" anchor="ctr"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defTabSz="914152"/>
            <a:fld id="{7B3FE8E1-6A4E-4372-8E8E-78F3860BA903}" type="slidenum">
              <a:rPr lang="en-US" smtClean="0">
                <a:solidFill>
                  <a:prstClr val="white"/>
                </a:solidFill>
              </a:rPr>
              <a:pPr defTabSz="914152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7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dt="0"/>
  <p:txStyles>
    <p:titleStyle>
      <a:lvl1pPr algn="l" defTabSz="816139" rtl="0" eaLnBrk="1" latinLnBrk="0" hangingPunct="1">
        <a:spcBef>
          <a:spcPct val="0"/>
        </a:spcBef>
        <a:buNone/>
        <a:defRPr sz="2100" b="0" i="0" kern="1200">
          <a:solidFill>
            <a:schemeClr val="bg1"/>
          </a:solidFill>
          <a:latin typeface="+mn-lt"/>
          <a:ea typeface="+mj-ea"/>
          <a:cs typeface="Helvetica Neue Medium"/>
        </a:defRPr>
      </a:lvl1pPr>
    </p:titleStyle>
    <p:bodyStyle>
      <a:lvl1pPr marL="306051" indent="-306051" algn="l" defTabSz="8161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63113" indent="-255044" algn="l" defTabSz="81613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20173" indent="-204036" algn="l" defTabSz="81613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28242" indent="-204036" algn="l" defTabSz="816139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836311" indent="-204036" algn="l" defTabSz="816139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244379" indent="-204036" algn="l" defTabSz="8161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449" indent="-204036" algn="l" defTabSz="8161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518" indent="-204036" algn="l" defTabSz="8161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587" indent="-204036" algn="l" defTabSz="8161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1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69" algn="l" defTabSz="8161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39" algn="l" defTabSz="8161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07" algn="l" defTabSz="8161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276" algn="l" defTabSz="8161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45" algn="l" defTabSz="8161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415" algn="l" defTabSz="8161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484" algn="l" defTabSz="8161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53" algn="l" defTabSz="8161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9AE6013-512C-354C-AFA7-8531446EF8BD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20000"/>
          </a:blip>
          <a:stretch>
            <a:fillRect/>
          </a:stretch>
        </p:blipFill>
        <p:spPr>
          <a:xfrm>
            <a:off x="1" y="533563"/>
            <a:ext cx="9151046" cy="4463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BF466B-33BA-42AC-AFB2-51FC72C2FA45}"/>
              </a:ext>
            </a:extLst>
          </p:cNvPr>
          <p:cNvSpPr/>
          <p:nvPr/>
        </p:nvSpPr>
        <p:spPr>
          <a:xfrm>
            <a:off x="0" y="0"/>
            <a:ext cx="9144000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/>
        </p:nvSpPr>
        <p:spPr>
          <a:xfrm>
            <a:off x="0" y="5041107"/>
            <a:ext cx="9144000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339" y="4959223"/>
            <a:ext cx="3400538" cy="1558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25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Copyright ©  2020 Simeio Solutions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7542" y="4948336"/>
            <a:ext cx="230082" cy="13733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525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9664FED-6703-CF42-9821-0221F8BE47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0996F-2904-194F-A960-CE08B31952FC}"/>
              </a:ext>
            </a:extLst>
          </p:cNvPr>
          <p:cNvSpPr/>
          <p:nvPr/>
        </p:nvSpPr>
        <p:spPr>
          <a:xfrm>
            <a:off x="0" y="5096127"/>
            <a:ext cx="9144000" cy="473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E342397-D5E1-E845-A2D1-9B7E5A62FC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1" y="648000"/>
            <a:ext cx="8694341" cy="40884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Insert text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8B718801-4909-134E-B442-FBC7207E4C2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5558"/>
          </a:xfrm>
          <a:prstGeom prst="rect">
            <a:avLst/>
          </a:prstGeom>
          <a:gradFill>
            <a:gsLst>
              <a:gs pos="0">
                <a:schemeClr val="tx1"/>
              </a:gs>
              <a:gs pos="4800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DAE821-E890-5040-B7EA-BBA0AABA6D2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141" y="131862"/>
            <a:ext cx="949800" cy="258814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9F29CE1F-19C8-1B4B-B210-5D1618C9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67" y="0"/>
            <a:ext cx="7886700" cy="51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54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31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-113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23"/>
        </a:buBlip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3"/>
        </a:buBlip>
        <a:defRPr sz="15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3"/>
        </a:buBlip>
        <a:defRPr sz="15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3"/>
        </a:buBlip>
        <a:defRPr sz="15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3"/>
        </a:buBlip>
        <a:defRPr sz="15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2">
          <p15:clr>
            <a:srgbClr val="F26B43"/>
          </p15:clr>
        </p15:guide>
        <p15:guide id="3" pos="7488">
          <p15:clr>
            <a:srgbClr val="F26B43"/>
          </p15:clr>
        </p15:guide>
        <p15:guide id="6" orient="horz" pos="415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540" userDrawn="1">
          <p15:clr>
            <a:srgbClr val="F26B43"/>
          </p15:clr>
        </p15:guide>
        <p15:guide id="12" pos="205" userDrawn="1">
          <p15:clr>
            <a:srgbClr val="F26B43"/>
          </p15:clr>
        </p15:guide>
        <p15:guide id="13" pos="5555" userDrawn="1">
          <p15:clr>
            <a:srgbClr val="F26B43"/>
          </p15:clr>
        </p15:guide>
        <p15:guide id="14" orient="horz" pos="3036" userDrawn="1">
          <p15:clr>
            <a:srgbClr val="F26B43"/>
          </p15:clr>
        </p15:guide>
        <p15:guide id="15" orient="horz" pos="2988" userDrawn="1">
          <p15:clr>
            <a:srgbClr val="F26B43"/>
          </p15:clr>
        </p15:guide>
        <p15:guide id="16" orient="horz" pos="51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640BC-5671-A44C-A336-3955F01A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EF68F-C814-5E4E-97E1-1D259DFA1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6D81-E372-9946-9A6E-CAFB0BA48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989" y="4913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Copyright ©  2020 </a:t>
            </a:r>
            <a:r>
              <a:rPr lang="en-US" err="1"/>
              <a:t>Simeio</a:t>
            </a:r>
            <a:r>
              <a:rPr lang="en-US"/>
              <a:t> Solutions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30572-9DEE-5845-BE03-766A3A8D3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9812-333B-0F43-8D4F-EBB2E41916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FB3B7-C885-0040-8BDD-09DD1F33D4EB}"/>
              </a:ext>
            </a:extLst>
          </p:cNvPr>
          <p:cNvSpPr/>
          <p:nvPr/>
        </p:nvSpPr>
        <p:spPr>
          <a:xfrm>
            <a:off x="-15215" y="-27886"/>
            <a:ext cx="9159215" cy="5224866"/>
          </a:xfrm>
          <a:prstGeom prst="rect">
            <a:avLst/>
          </a:prstGeom>
          <a:gradFill flip="none" rotWithShape="1">
            <a:gsLst>
              <a:gs pos="0">
                <a:schemeClr val="dk1">
                  <a:shade val="30000"/>
                  <a:satMod val="115000"/>
                </a:schemeClr>
              </a:gs>
              <a:gs pos="29000">
                <a:schemeClr val="dk1">
                  <a:shade val="67500"/>
                  <a:satMod val="115000"/>
                </a:schemeClr>
              </a:gs>
              <a:gs pos="100000">
                <a:schemeClr val="dk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0BBCD75-2484-E54F-9129-F28ADA14EDB3}"/>
              </a:ext>
            </a:extLst>
          </p:cNvPr>
          <p:cNvSpPr txBox="1">
            <a:spLocks/>
          </p:cNvSpPr>
          <p:nvPr/>
        </p:nvSpPr>
        <p:spPr>
          <a:xfrm>
            <a:off x="324000" y="4844481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/>
              <a:t>Copyright ©  2020 Simeio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3A79E7-D9F2-A24A-A8E3-90C4C4266909}"/>
              </a:ext>
            </a:extLst>
          </p:cNvPr>
          <p:cNvSpPr txBox="1">
            <a:spLocks/>
          </p:cNvSpPr>
          <p:nvPr/>
        </p:nvSpPr>
        <p:spPr>
          <a:xfrm>
            <a:off x="8847542" y="4948336"/>
            <a:ext cx="230082" cy="13733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64FED-6703-CF42-9821-0221F8BE4765}" type="slidenum">
              <a:rPr lang="en-US" sz="525" smtClean="0">
                <a:solidFill>
                  <a:schemeClr val="bg1"/>
                </a:solidFill>
              </a:rPr>
              <a:pPr/>
              <a:t>‹#›</a:t>
            </a:fld>
            <a:endParaRPr lang="en-US" sz="52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3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>
          <p15:clr>
            <a:srgbClr val="F26B43"/>
          </p15:clr>
        </p15:guide>
        <p15:guide id="2" pos="264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>
            <a:extLst>
              <a:ext uri="{FF2B5EF4-FFF2-40B4-BE49-F238E27FC236}">
                <a16:creationId xmlns:a16="http://schemas.microsoft.com/office/drawing/2014/main" id="{01076E25-B12B-43AD-9D6C-409551EEA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9783" y="4283662"/>
            <a:ext cx="3814238" cy="518750"/>
          </a:xfrm>
        </p:spPr>
        <p:txBody>
          <a:bodyPr/>
          <a:lstStyle/>
          <a:p>
            <a:r>
              <a:rPr lang="en-US" sz="2400" cap="small" spc="-113" dirty="0">
                <a:solidFill>
                  <a:schemeClr val="accent3"/>
                </a:solidFill>
              </a:rPr>
              <a:t>07/09/2022</a:t>
            </a:r>
            <a:endParaRPr lang="en-US" sz="2400" dirty="0">
              <a:cs typeface="Arial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4294967295"/>
          </p:nvPr>
        </p:nvSpPr>
        <p:spPr>
          <a:xfrm>
            <a:off x="138266" y="4767263"/>
            <a:ext cx="20574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0E7CBC52-7738-5146-B3BD-CBF6FDA73B3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41794E-A5B6-4AB5-8840-22159C412A22}"/>
              </a:ext>
            </a:extLst>
          </p:cNvPr>
          <p:cNvSpPr>
            <a:spLocks noGrp="1"/>
          </p:cNvSpPr>
          <p:nvPr/>
        </p:nvSpPr>
        <p:spPr>
          <a:xfrm>
            <a:off x="2962073" y="2284843"/>
            <a:ext cx="5085650" cy="187000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SzPts val="3600"/>
            </a:pPr>
            <a:r>
              <a:rPr lang="en-US" sz="3200">
                <a:cs typeface="Arial"/>
              </a:rPr>
              <a:t>MyHealthNB</a:t>
            </a:r>
            <a:endParaRPr lang="en-US" sz="3200" b="1" i="0" u="none" strike="noStrike" kern="1200" cap="none" spc="-150">
              <a:latin typeface="+mj-lt"/>
              <a:cs typeface="Arial"/>
            </a:endParaRPr>
          </a:p>
          <a:p>
            <a:r>
              <a:rPr lang="en-US" sz="3200">
                <a:cs typeface="Arial"/>
              </a:rPr>
              <a:t>Go to Green Plan</a:t>
            </a:r>
          </a:p>
        </p:txBody>
      </p:sp>
    </p:spTree>
    <p:extLst>
      <p:ext uri="{BB962C8B-B14F-4D97-AF65-F5344CB8AC3E}">
        <p14:creationId xmlns:p14="http://schemas.microsoft.com/office/powerpoint/2010/main" val="272566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D255-2822-A14B-BD20-9100C194B6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Outstanding Items from last release</a:t>
            </a:r>
          </a:p>
        </p:txBody>
      </p:sp>
    </p:spTree>
    <p:extLst>
      <p:ext uri="{BB962C8B-B14F-4D97-AF65-F5344CB8AC3E}">
        <p14:creationId xmlns:p14="http://schemas.microsoft.com/office/powerpoint/2010/main" val="403406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91434-CA8A-4549-A0EC-7B1DBABDB0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©  2022 Simeio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CC909-C89E-45BF-8A03-AE2D553F10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B2E42D-F831-47B7-8C29-598FC3A6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Defects &amp; Enhancements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1161A1-5D12-64B3-342B-4118488F9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57824"/>
              </p:ext>
            </p:extLst>
          </p:nvPr>
        </p:nvGraphicFramePr>
        <p:xfrm>
          <a:off x="161365" y="575328"/>
          <a:ext cx="8745469" cy="33915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23">
                  <a:extLst>
                    <a:ext uri="{9D8B030D-6E8A-4147-A177-3AD203B41FA5}">
                      <a16:colId xmlns:a16="http://schemas.microsoft.com/office/drawing/2014/main" val="2355885783"/>
                    </a:ext>
                  </a:extLst>
                </a:gridCol>
                <a:gridCol w="1711082">
                  <a:extLst>
                    <a:ext uri="{9D8B030D-6E8A-4147-A177-3AD203B41FA5}">
                      <a16:colId xmlns:a16="http://schemas.microsoft.com/office/drawing/2014/main" val="1719185979"/>
                    </a:ext>
                  </a:extLst>
                </a:gridCol>
                <a:gridCol w="2648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2641">
                  <a:extLst>
                    <a:ext uri="{9D8B030D-6E8A-4147-A177-3AD203B41FA5}">
                      <a16:colId xmlns:a16="http://schemas.microsoft.com/office/drawing/2014/main" val="2097369434"/>
                    </a:ext>
                  </a:extLst>
                </a:gridCol>
                <a:gridCol w="641357">
                  <a:extLst>
                    <a:ext uri="{9D8B030D-6E8A-4147-A177-3AD203B41FA5}">
                      <a16:colId xmlns:a16="http://schemas.microsoft.com/office/drawing/2014/main" val="1004127428"/>
                    </a:ext>
                  </a:extLst>
                </a:gridCol>
              </a:tblGrid>
              <a:tr h="53763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Steam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Owner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 Planned/Taken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en-GB" sz="10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V1.4.1 Defects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Srikanth 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Reviewed the open items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31-Aug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07312"/>
                  </a:ext>
                </a:extLst>
              </a:tr>
              <a:tr h="546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MSD-2713: </a:t>
                      </a:r>
                      <a:r>
                        <a:rPr lang="en-US" sz="1000" dirty="0"/>
                        <a:t>French characters not allowed in password\Allowable characters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Paolo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Simeo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QA Progress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 Regression testing 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31-Aug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227590"/>
                  </a:ext>
                </a:extLst>
              </a:tr>
              <a:tr h="566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MSD-1663 -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Scheduled </a:t>
                      </a:r>
                      <a:r>
                        <a:rPr lang="en-US" sz="1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Processes_MyHealthNB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Account About To Be Deleted Email</a:t>
                      </a:r>
                    </a:p>
                  </a:txBody>
                  <a:tcPr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Appu/Paolo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Simeo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QA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 Regression testing 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31-Aug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390719"/>
                  </a:ext>
                </a:extLst>
              </a:tr>
              <a:tr h="566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MSD-1664 -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Scheduled </a:t>
                      </a:r>
                      <a:r>
                        <a:rPr lang="en-US" sz="1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processes_MyHealthNB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Account About To Be Inactivated Email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Appu/Paolo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Simeo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QA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 Regression testing 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31-Aug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294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08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91434-CA8A-4549-A0EC-7B1DBABDB0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©  2022 Simeio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CC909-C89E-45BF-8A03-AE2D553F10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B2E42D-F831-47B7-8C29-598FC3A6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Defects &amp; Enhancements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1161A1-5D12-64B3-342B-4118488F9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07693"/>
              </p:ext>
            </p:extLst>
          </p:nvPr>
        </p:nvGraphicFramePr>
        <p:xfrm>
          <a:off x="237166" y="671234"/>
          <a:ext cx="8678234" cy="27418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683">
                  <a:extLst>
                    <a:ext uri="{9D8B030D-6E8A-4147-A177-3AD203B41FA5}">
                      <a16:colId xmlns:a16="http://schemas.microsoft.com/office/drawing/2014/main" val="2355885783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1719185979"/>
                    </a:ext>
                  </a:extLst>
                </a:gridCol>
                <a:gridCol w="2642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906">
                  <a:extLst>
                    <a:ext uri="{9D8B030D-6E8A-4147-A177-3AD203B41FA5}">
                      <a16:colId xmlns:a16="http://schemas.microsoft.com/office/drawing/2014/main" val="2097369434"/>
                    </a:ext>
                  </a:extLst>
                </a:gridCol>
                <a:gridCol w="779929">
                  <a:extLst>
                    <a:ext uri="{9D8B030D-6E8A-4147-A177-3AD203B41FA5}">
                      <a16:colId xmlns:a16="http://schemas.microsoft.com/office/drawing/2014/main" val="1004127428"/>
                    </a:ext>
                  </a:extLst>
                </a:gridCol>
              </a:tblGrid>
              <a:tr h="54149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Steam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Owner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 Planned/Taken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en-GB" sz="10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MSD-1632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Orphan Record Deletion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Srikanth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Hold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 decided not to use this solution until further notice. Hence paused the cronjobs.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390719"/>
                  </a:ext>
                </a:extLst>
              </a:tr>
              <a:tr h="550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MSD-1799 - Error Codes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Chelsea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Deferred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will be part of the Next gen CIAM stack.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‘23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545139"/>
                  </a:ext>
                </a:extLst>
              </a:tr>
              <a:tr h="550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Helpdesk Enablement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Roland/Hamdan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Hold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will be part of the Next gen CIAM stack.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‘23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0813"/>
                  </a:ext>
                </a:extLst>
              </a:tr>
              <a:tr h="550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MSD-2036: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Clicking back button takes users to the account profile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Nagendra/Paolo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 Regression testing 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31-Aug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7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01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6EE2-A3E2-0049-8A1D-1EADF7BAA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26758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73A29-818B-FEBB-C881-B71F3CEB9D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©  2020 Simeio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3B5F3-86BC-1167-79E7-8E8B613A6D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3ED1F7-5E8F-B795-5E37-2429DBAA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# of active tickets</a:t>
            </a:r>
            <a:endParaRPr lang="en-CA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A97272-40C5-547C-5E03-9139DA9CE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597185"/>
              </p:ext>
            </p:extLst>
          </p:nvPr>
        </p:nvGraphicFramePr>
        <p:xfrm>
          <a:off x="1014739" y="1130300"/>
          <a:ext cx="3096623" cy="2697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1996">
                  <a:extLst>
                    <a:ext uri="{9D8B030D-6E8A-4147-A177-3AD203B41FA5}">
                      <a16:colId xmlns:a16="http://schemas.microsoft.com/office/drawing/2014/main" val="14934415"/>
                    </a:ext>
                  </a:extLst>
                </a:gridCol>
                <a:gridCol w="684627">
                  <a:extLst>
                    <a:ext uri="{9D8B030D-6E8A-4147-A177-3AD203B41FA5}">
                      <a16:colId xmlns:a16="http://schemas.microsoft.com/office/drawing/2014/main" val="3799203747"/>
                    </a:ext>
                  </a:extLst>
                </a:gridCol>
              </a:tblGrid>
              <a:tr h="277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en-C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endParaRPr lang="en-C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1538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Cancelled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49368638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CR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5883726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Deferred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4121083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Deployed to Prod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5732402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Done, Pending Simeio QA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25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4030017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Duplicate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9002818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In Progress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4054986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On Hold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3940787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Recommend to Defer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15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45888818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Waiting for MH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754019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effectLst/>
                        </a:rPr>
                        <a:t>Grand Total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u="none" strike="noStrike" dirty="0">
                          <a:effectLst/>
                        </a:rPr>
                        <a:t>66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48412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CB1D9B1-0DB2-8432-EF71-7CAFD4A2049B}"/>
              </a:ext>
            </a:extLst>
          </p:cNvPr>
          <p:cNvSpPr txBox="1"/>
          <p:nvPr/>
        </p:nvSpPr>
        <p:spPr>
          <a:xfrm>
            <a:off x="140386" y="636302"/>
            <a:ext cx="77845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This is the # of V1.4 open issues and enhancements, and tickets related to production stability (problem tickets, defects in prod)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311082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91FC2-DC3E-574C-9A98-A821CD4B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EDE9A-CC95-6D49-A87E-53847B6DE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3065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F1BD-9184-8949-BE0C-03829BAC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886700" cy="494877"/>
          </a:xfrm>
        </p:spPr>
        <p:txBody>
          <a:bodyPr/>
          <a:lstStyle/>
          <a:p>
            <a:r>
              <a:rPr lang="en-US" sz="2100"/>
              <a:t>Agenda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19573B-F714-C24F-831B-3A514A96C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715693"/>
              </p:ext>
            </p:extLst>
          </p:nvPr>
        </p:nvGraphicFramePr>
        <p:xfrm>
          <a:off x="456010" y="669001"/>
          <a:ext cx="8209359" cy="406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B0665-F355-2147-9798-1C620A347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Simeio Solutions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1284BB4-5572-41DC-B41C-62A8C9D8E124}"/>
              </a:ext>
            </a:extLst>
          </p:cNvPr>
          <p:cNvSpPr txBox="1">
            <a:spLocks/>
          </p:cNvSpPr>
          <p:nvPr/>
        </p:nvSpPr>
        <p:spPr>
          <a:xfrm>
            <a:off x="8847542" y="4948336"/>
            <a:ext cx="230082" cy="13733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525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681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2B43-D35C-ED0F-52C5-C3EB48C21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Quality Review</a:t>
            </a:r>
          </a:p>
        </p:txBody>
      </p:sp>
    </p:spTree>
    <p:extLst>
      <p:ext uri="{BB962C8B-B14F-4D97-AF65-F5344CB8AC3E}">
        <p14:creationId xmlns:p14="http://schemas.microsoft.com/office/powerpoint/2010/main" val="378025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91434-CA8A-4549-A0EC-7B1DBABDB0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©  2022 Simeio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CC909-C89E-45BF-8A03-AE2D553F10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B2E42D-F831-47B7-8C29-598FC3A6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Review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1A5C43-1DA3-4826-BCA2-C3B19115F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50661"/>
              </p:ext>
            </p:extLst>
          </p:nvPr>
        </p:nvGraphicFramePr>
        <p:xfrm>
          <a:off x="237167" y="719338"/>
          <a:ext cx="8137660" cy="2554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609">
                  <a:extLst>
                    <a:ext uri="{9D8B030D-6E8A-4147-A177-3AD203B41FA5}">
                      <a16:colId xmlns:a16="http://schemas.microsoft.com/office/drawing/2014/main" val="2355885783"/>
                    </a:ext>
                  </a:extLst>
                </a:gridCol>
                <a:gridCol w="1764375">
                  <a:extLst>
                    <a:ext uri="{9D8B030D-6E8A-4147-A177-3AD203B41FA5}">
                      <a16:colId xmlns:a16="http://schemas.microsoft.com/office/drawing/2014/main" val="1719185979"/>
                    </a:ext>
                  </a:extLst>
                </a:gridCol>
                <a:gridCol w="310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648">
                  <a:extLst>
                    <a:ext uri="{9D8B030D-6E8A-4147-A177-3AD203B41FA5}">
                      <a16:colId xmlns:a16="http://schemas.microsoft.com/office/drawing/2014/main" val="2097369434"/>
                    </a:ext>
                  </a:extLst>
                </a:gridCol>
                <a:gridCol w="753154">
                  <a:extLst>
                    <a:ext uri="{9D8B030D-6E8A-4147-A177-3AD203B41FA5}">
                      <a16:colId xmlns:a16="http://schemas.microsoft.com/office/drawing/2014/main" val="1004127428"/>
                    </a:ext>
                  </a:extLst>
                </a:gridCol>
              </a:tblGrid>
              <a:tr h="52093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Steam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Owner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 Planned/Taken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en-GB" sz="10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Review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Hamdan Nathersa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Automated code review complete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Reviewing results toward next steps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30-Aug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07312"/>
                  </a:ext>
                </a:extLst>
              </a:tr>
              <a:tr h="689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Quality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Poorna Muthukumar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 Complete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21-Oct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943123"/>
                  </a:ext>
                </a:extLst>
              </a:tr>
              <a:tr h="733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Quality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Srikanth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15-July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30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13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6EE2-A3E2-0049-8A1D-1EADF7BAA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6749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91434-CA8A-4549-A0EC-7B1DBABDB0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©  2022 Simeio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CC909-C89E-45BF-8A03-AE2D553F10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B2E42D-F831-47B7-8C29-598FC3A6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Design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1161A1-5D12-64B3-342B-4118488F9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38950"/>
              </p:ext>
            </p:extLst>
          </p:nvPr>
        </p:nvGraphicFramePr>
        <p:xfrm>
          <a:off x="237166" y="656531"/>
          <a:ext cx="8610376" cy="40102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4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059">
                  <a:extLst>
                    <a:ext uri="{9D8B030D-6E8A-4147-A177-3AD203B41FA5}">
                      <a16:colId xmlns:a16="http://schemas.microsoft.com/office/drawing/2014/main" val="2355885783"/>
                    </a:ext>
                  </a:extLst>
                </a:gridCol>
                <a:gridCol w="1233607">
                  <a:extLst>
                    <a:ext uri="{9D8B030D-6E8A-4147-A177-3AD203B41FA5}">
                      <a16:colId xmlns:a16="http://schemas.microsoft.com/office/drawing/2014/main" val="1719185979"/>
                    </a:ext>
                  </a:extLst>
                </a:gridCol>
                <a:gridCol w="2760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726">
                  <a:extLst>
                    <a:ext uri="{9D8B030D-6E8A-4147-A177-3AD203B41FA5}">
                      <a16:colId xmlns:a16="http://schemas.microsoft.com/office/drawing/2014/main" val="2097369434"/>
                    </a:ext>
                  </a:extLst>
                </a:gridCol>
                <a:gridCol w="796905">
                  <a:extLst>
                    <a:ext uri="{9D8B030D-6E8A-4147-A177-3AD203B41FA5}">
                      <a16:colId xmlns:a16="http://schemas.microsoft.com/office/drawing/2014/main" val="1004127428"/>
                    </a:ext>
                  </a:extLst>
                </a:gridCol>
              </a:tblGrid>
              <a:tr h="52093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Steam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Owner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 Planned/Taken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MSD-2453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Logic Design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LOA 0 (Un-verified accounts) Exists in Client Registry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Roland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hold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will be part of the Next gen CIAM stack.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‘23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07312"/>
                  </a:ext>
                </a:extLst>
              </a:tr>
              <a:tr h="790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MSD-2807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Login MFA Enablement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Srikanth/Hamdan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 Regression testing in progress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Enabled Login MFA in the existing build (V1.4) in QA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16-Sep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532770"/>
                  </a:ext>
                </a:extLst>
              </a:tr>
              <a:tr h="89968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MSD-2819 </a:t>
                      </a:r>
                      <a:r>
                        <a:rPr lang="en-CA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Decouple Terms of Use Prompt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Roland</a:t>
                      </a:r>
                      <a:endParaRPr lang="en-C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Deploying the changes to QA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05-Sep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390719"/>
                  </a:ext>
                </a:extLst>
              </a:tr>
              <a:tr h="89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MSD-2454/IOSD-1144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Emails not being sent/security codes not validating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Srikanth/Hamdan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 Regression testing in progress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fix will be part of the V2.0 build of IO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16-Sep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54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38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91434-CA8A-4549-A0EC-7B1DBABDB0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©  2022 Simeio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CC909-C89E-45BF-8A03-AE2D553F10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B2E42D-F831-47B7-8C29-598FC3A6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Design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1161A1-5D12-64B3-342B-4118488F9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735064"/>
              </p:ext>
            </p:extLst>
          </p:nvPr>
        </p:nvGraphicFramePr>
        <p:xfrm>
          <a:off x="237166" y="656531"/>
          <a:ext cx="8610375" cy="39007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2355885783"/>
                    </a:ext>
                  </a:extLst>
                </a:gridCol>
                <a:gridCol w="773206">
                  <a:extLst>
                    <a:ext uri="{9D8B030D-6E8A-4147-A177-3AD203B41FA5}">
                      <a16:colId xmlns:a16="http://schemas.microsoft.com/office/drawing/2014/main" val="1719185979"/>
                    </a:ext>
                  </a:extLst>
                </a:gridCol>
                <a:gridCol w="3274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726">
                  <a:extLst>
                    <a:ext uri="{9D8B030D-6E8A-4147-A177-3AD203B41FA5}">
                      <a16:colId xmlns:a16="http://schemas.microsoft.com/office/drawing/2014/main" val="2097369434"/>
                    </a:ext>
                  </a:extLst>
                </a:gridCol>
                <a:gridCol w="796905">
                  <a:extLst>
                    <a:ext uri="{9D8B030D-6E8A-4147-A177-3AD203B41FA5}">
                      <a16:colId xmlns:a16="http://schemas.microsoft.com/office/drawing/2014/main" val="1004127428"/>
                    </a:ext>
                  </a:extLst>
                </a:gridCol>
              </a:tblGrid>
              <a:tr h="52093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Steam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Owner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 Planned/Taken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en-GB" sz="10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MSD-2819 </a:t>
                      </a:r>
                      <a:r>
                        <a:rPr lang="en-CA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Enable Login History, Trusted Device</a:t>
                      </a:r>
                      <a:endParaRPr lang="en-US" sz="1000" b="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Srikanth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WIP in QA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05-Sep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585870"/>
                  </a:ext>
                </a:extLst>
              </a:tr>
              <a:tr h="89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MSD-2456/IOSD-1264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Logic Design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LOA 0 (Error 10114)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Roland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hold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will be part of the Next gen CIAM stack.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‘23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07312"/>
                  </a:ext>
                </a:extLst>
              </a:tr>
              <a:tr h="790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MSD-2591/IOSD-1267: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Logic Design -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Re-registration Issue With Registration Code Field</a:t>
                      </a:r>
                    </a:p>
                  </a:txBody>
                  <a:tcPr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Roland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hold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will be part of the Next gen CIAM stack.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‘23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532770"/>
                  </a:ext>
                </a:extLst>
              </a:tr>
              <a:tr h="790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MSD-2819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Geo Location Enablement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Hamdan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hold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will be part of the Next gen CIAM stack.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‘23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18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85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D255-2822-A14B-BD20-9100C194B6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Production Stability</a:t>
            </a:r>
          </a:p>
        </p:txBody>
      </p:sp>
    </p:spTree>
    <p:extLst>
      <p:ext uri="{BB962C8B-B14F-4D97-AF65-F5344CB8AC3E}">
        <p14:creationId xmlns:p14="http://schemas.microsoft.com/office/powerpoint/2010/main" val="253885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91434-CA8A-4549-A0EC-7B1DBABDB0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©  2022 Simeio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CC909-C89E-45BF-8A03-AE2D553F10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BE3091-093A-E347-B9BF-4A283D47510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B2E42D-F831-47B7-8C29-598FC3A6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Stability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1161A1-5D12-64B3-342B-4118488F9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50220"/>
              </p:ext>
            </p:extLst>
          </p:nvPr>
        </p:nvGraphicFramePr>
        <p:xfrm>
          <a:off x="183897" y="658217"/>
          <a:ext cx="8776205" cy="13100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55885783"/>
                    </a:ext>
                  </a:extLst>
                </a:gridCol>
                <a:gridCol w="998924">
                  <a:extLst>
                    <a:ext uri="{9D8B030D-6E8A-4147-A177-3AD203B41FA5}">
                      <a16:colId xmlns:a16="http://schemas.microsoft.com/office/drawing/2014/main" val="1719185979"/>
                    </a:ext>
                  </a:extLst>
                </a:gridCol>
                <a:gridCol w="3358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681">
                  <a:extLst>
                    <a:ext uri="{9D8B030D-6E8A-4147-A177-3AD203B41FA5}">
                      <a16:colId xmlns:a16="http://schemas.microsoft.com/office/drawing/2014/main" val="2097369434"/>
                    </a:ext>
                  </a:extLst>
                </a:gridCol>
                <a:gridCol w="812253">
                  <a:extLst>
                    <a:ext uri="{9D8B030D-6E8A-4147-A177-3AD203B41FA5}">
                      <a16:colId xmlns:a16="http://schemas.microsoft.com/office/drawing/2014/main" val="1004127428"/>
                    </a:ext>
                  </a:extLst>
                </a:gridCol>
              </a:tblGrid>
              <a:tr h="55690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Steam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Owner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 Planned/Taken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en-GB" sz="10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73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MSD-2691: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V1.4 Rollback after-effects (mismatch of users in IDaaS systems)</a:t>
                      </a:r>
                    </a:p>
                  </a:txBody>
                  <a:tcPr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James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hold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Waiting for MyHealthNB for the next steps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31-Aug</a:t>
                      </a:r>
                    </a:p>
                    <a:p>
                      <a:endParaRPr lang="en-GB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74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974542"/>
      </p:ext>
    </p:extLst>
  </p:cSld>
  <p:clrMapOvr>
    <a:masterClrMapping/>
  </p:clrMapOvr>
</p:sld>
</file>

<file path=ppt/theme/theme1.xml><?xml version="1.0" encoding="utf-8"?>
<a:theme xmlns:a="http://schemas.openxmlformats.org/drawingml/2006/main" name="2016 Simeio PPT Template Wide_16x9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47C6036-F813-4D6C-9E53-BBBCD1802095}" vid="{3AFE6E92-4528-4358-A502-1F21AE6B2581}"/>
    </a:ext>
  </a:extLst>
</a:theme>
</file>

<file path=ppt/theme/theme2.xml><?xml version="1.0" encoding="utf-8"?>
<a:theme xmlns:a="http://schemas.openxmlformats.org/drawingml/2006/main" name="Simeio Sales Presentation Template_100313">
  <a:themeElements>
    <a:clrScheme name="Custom 2">
      <a:dk1>
        <a:sysClr val="windowText" lastClr="000000"/>
      </a:dk1>
      <a:lt1>
        <a:sysClr val="window" lastClr="FFFFFF"/>
      </a:lt1>
      <a:dk2>
        <a:srgbClr val="3281C7"/>
      </a:dk2>
      <a:lt2>
        <a:srgbClr val="F2492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47C6036-F813-4D6C-9E53-BBBCD1802095}" vid="{466EC67B-0257-4652-BA2F-5C4900E00C24}"/>
    </a:ext>
  </a:extLst>
</a:theme>
</file>

<file path=ppt/theme/theme3.xml><?xml version="1.0" encoding="utf-8"?>
<a:theme xmlns:a="http://schemas.openxmlformats.org/drawingml/2006/main" name="Simeio Title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2112C0-E1D9-44EF-8292-93C24539BD01}" vid="{0DB7DF44-F53D-48EA-96AB-553A273903A6}"/>
    </a:ext>
  </a:extLst>
</a:theme>
</file>

<file path=ppt/theme/theme4.xml><?xml version="1.0" encoding="utf-8"?>
<a:theme xmlns:a="http://schemas.openxmlformats.org/drawingml/2006/main" name="Simeio">
  <a:themeElements>
    <a:clrScheme name="Simeio 3">
      <a:dk1>
        <a:srgbClr val="005675"/>
      </a:dk1>
      <a:lt1>
        <a:srgbClr val="FFFFFF"/>
      </a:lt1>
      <a:dk2>
        <a:srgbClr val="474748"/>
      </a:dk2>
      <a:lt2>
        <a:srgbClr val="0080AD"/>
      </a:lt2>
      <a:accent1>
        <a:srgbClr val="A7C6D3"/>
      </a:accent1>
      <a:accent2>
        <a:srgbClr val="FBAD18"/>
      </a:accent2>
      <a:accent3>
        <a:srgbClr val="9A9A9C"/>
      </a:accent3>
      <a:accent4>
        <a:srgbClr val="0080AD"/>
      </a:accent4>
      <a:accent5>
        <a:srgbClr val="D5543B"/>
      </a:accent5>
      <a:accent6>
        <a:srgbClr val="00567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meio PPT Template (Please Save to Computer before use)" id="{96129A0E-41B3-B742-9A4B-6672B961DE85}" vid="{960641FF-1B2C-5440-B103-40E2A68DDCD7}"/>
    </a:ext>
  </a:extLst>
</a:theme>
</file>

<file path=ppt/theme/theme5.xml><?xml version="1.0" encoding="utf-8"?>
<a:theme xmlns:a="http://schemas.openxmlformats.org/drawingml/2006/main" name="Dark Version">
  <a:themeElements>
    <a:clrScheme name="Custom 4">
      <a:dk1>
        <a:srgbClr val="005675"/>
      </a:dk1>
      <a:lt1>
        <a:srgbClr val="FFFFFF"/>
      </a:lt1>
      <a:dk2>
        <a:srgbClr val="005670"/>
      </a:dk2>
      <a:lt2>
        <a:srgbClr val="0080AD"/>
      </a:lt2>
      <a:accent1>
        <a:srgbClr val="A7C6D3"/>
      </a:accent1>
      <a:accent2>
        <a:srgbClr val="FBAD18"/>
      </a:accent2>
      <a:accent3>
        <a:srgbClr val="9A9A9C"/>
      </a:accent3>
      <a:accent4>
        <a:srgbClr val="537300"/>
      </a:accent4>
      <a:accent5>
        <a:srgbClr val="D5543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eio PPT Template (Please Save to Computer before use)" id="{96129A0E-41B3-B742-9A4B-6672B961DE85}" vid="{2D9717B7-0617-4F40-B458-4154C793F3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9AC9954E0B94D8135DC43F6D8AA07" ma:contentTypeVersion="12" ma:contentTypeDescription="Create a new document." ma:contentTypeScope="" ma:versionID="c4fa7e11c7458334095f7df4e47653e5">
  <xsd:schema xmlns:xsd="http://www.w3.org/2001/XMLSchema" xmlns:xs="http://www.w3.org/2001/XMLSchema" xmlns:p="http://schemas.microsoft.com/office/2006/metadata/properties" xmlns:ns2="0efa3a9e-e2ce-4efc-874a-d162fb4546bb" xmlns:ns3="d3457d83-62b0-43a7-9c04-64435a74b476" targetNamespace="http://schemas.microsoft.com/office/2006/metadata/properties" ma:root="true" ma:fieldsID="e133a59292420f5f745c70ce948725fd" ns2:_="" ns3:_="">
    <xsd:import namespace="0efa3a9e-e2ce-4efc-874a-d162fb4546bb"/>
    <xsd:import namespace="d3457d83-62b0-43a7-9c04-64435a74b47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a3a9e-e2ce-4efc-874a-d162fb4546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57d83-62b0-43a7-9c04-64435a74b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95DE0-ACBF-4B62-B746-ECC400F2257C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3457d83-62b0-43a7-9c04-64435a74b476"/>
    <ds:schemaRef ds:uri="0efa3a9e-e2ce-4efc-874a-d162fb4546b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456BC66-BE2A-4F2D-BDD6-C7A0036A9965}">
  <ds:schemaRefs>
    <ds:schemaRef ds:uri="0efa3a9e-e2ce-4efc-874a-d162fb4546bb"/>
    <ds:schemaRef ds:uri="d3457d83-62b0-43a7-9c04-64435a74b4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BC3312-53FE-42AC-B503-418EDE1DC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659</Words>
  <Application>Microsoft Office PowerPoint</Application>
  <PresentationFormat>On-screen Show (16:9)</PresentationFormat>
  <Paragraphs>211</Paragraphs>
  <Slides>15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Helvetica Neue</vt:lpstr>
      <vt:lpstr>Helvetica Neue Light</vt:lpstr>
      <vt:lpstr>Work Sans</vt:lpstr>
      <vt:lpstr>2016 Simeio PPT Template Wide_16x9_v2</vt:lpstr>
      <vt:lpstr>Simeio Sales Presentation Template_100313</vt:lpstr>
      <vt:lpstr>Simeio Title Bar</vt:lpstr>
      <vt:lpstr>Simeio</vt:lpstr>
      <vt:lpstr>Dark Version</vt:lpstr>
      <vt:lpstr>PowerPoint Presentation</vt:lpstr>
      <vt:lpstr>Agenda</vt:lpstr>
      <vt:lpstr>Quality Review</vt:lpstr>
      <vt:lpstr>Quality Review</vt:lpstr>
      <vt:lpstr>Product Updates</vt:lpstr>
      <vt:lpstr>Product Design</vt:lpstr>
      <vt:lpstr>Product Design</vt:lpstr>
      <vt:lpstr>Production Stability</vt:lpstr>
      <vt:lpstr>Production Stability</vt:lpstr>
      <vt:lpstr>Outstanding Items from last release</vt:lpstr>
      <vt:lpstr>Defects &amp; Enhancements</vt:lpstr>
      <vt:lpstr>Defects &amp; Enhancements</vt:lpstr>
      <vt:lpstr>Appendix</vt:lpstr>
      <vt:lpstr>Status # of active tickets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Williams</dc:creator>
  <cp:lastModifiedBy>Srikanth Krishnamoorthy</cp:lastModifiedBy>
  <cp:revision>6</cp:revision>
  <dcterms:created xsi:type="dcterms:W3CDTF">2020-11-02T14:10:52Z</dcterms:created>
  <dcterms:modified xsi:type="dcterms:W3CDTF">2022-09-07T19:18:31Z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0x010100CBB9AC9954E0B94D8135DC43F6D8AA07</vt:lpwstr>
  </property>
</Properties>
</file>